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2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47"/>
  </p:notesMasterIdLst>
  <p:handoutMasterIdLst>
    <p:handoutMasterId r:id="rId48"/>
  </p:handoutMasterIdLst>
  <p:sldIdLst>
    <p:sldId id="256" r:id="rId2"/>
    <p:sldId id="319" r:id="rId3"/>
    <p:sldId id="257" r:id="rId4"/>
    <p:sldId id="321" r:id="rId5"/>
    <p:sldId id="322" r:id="rId6"/>
    <p:sldId id="320" r:id="rId7"/>
    <p:sldId id="323" r:id="rId8"/>
    <p:sldId id="325" r:id="rId9"/>
    <p:sldId id="324" r:id="rId10"/>
    <p:sldId id="328" r:id="rId11"/>
    <p:sldId id="329" r:id="rId12"/>
    <p:sldId id="330" r:id="rId13"/>
    <p:sldId id="337" r:id="rId14"/>
    <p:sldId id="338" r:id="rId15"/>
    <p:sldId id="339" r:id="rId16"/>
    <p:sldId id="334" r:id="rId17"/>
    <p:sldId id="326" r:id="rId18"/>
    <p:sldId id="327" r:id="rId19"/>
    <p:sldId id="335" r:id="rId20"/>
    <p:sldId id="336" r:id="rId21"/>
    <p:sldId id="343" r:id="rId22"/>
    <p:sldId id="342" r:id="rId23"/>
    <p:sldId id="331" r:id="rId24"/>
    <p:sldId id="341" r:id="rId25"/>
    <p:sldId id="333" r:id="rId26"/>
    <p:sldId id="340" r:id="rId27"/>
    <p:sldId id="353" r:id="rId28"/>
    <p:sldId id="344" r:id="rId29"/>
    <p:sldId id="345" r:id="rId30"/>
    <p:sldId id="354" r:id="rId31"/>
    <p:sldId id="346" r:id="rId32"/>
    <p:sldId id="358" r:id="rId33"/>
    <p:sldId id="347" r:id="rId34"/>
    <p:sldId id="348" r:id="rId35"/>
    <p:sldId id="355" r:id="rId36"/>
    <p:sldId id="356" r:id="rId37"/>
    <p:sldId id="359" r:id="rId38"/>
    <p:sldId id="357" r:id="rId39"/>
    <p:sldId id="349" r:id="rId40"/>
    <p:sldId id="350" r:id="rId41"/>
    <p:sldId id="351" r:id="rId42"/>
    <p:sldId id="352" r:id="rId43"/>
    <p:sldId id="360" r:id="rId44"/>
    <p:sldId id="361" r:id="rId45"/>
    <p:sldId id="258" r:id="rId46"/>
  </p:sldIdLst>
  <p:sldSz cx="12192000" cy="6858000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A449181-8E60-4660-B06F-9814E2662496}" v="311" dt="2023-03-03T07:00:01.0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53" autoAdjust="0"/>
    <p:restoredTop sz="94660"/>
  </p:normalViewPr>
  <p:slideViewPr>
    <p:cSldViewPr snapToGrid="0">
      <p:cViewPr varScale="1">
        <p:scale>
          <a:sx n="62" d="100"/>
          <a:sy n="62" d="100"/>
        </p:scale>
        <p:origin x="132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ồ Tất Bằng" userId="3aabe689-e319-42c2-af8d-e6b91274f4cf" providerId="ADAL" clId="{0A449181-8E60-4660-B06F-9814E2662496}"/>
    <pc:docChg chg="undo custSel addSld delSld modSld sldOrd delMainMaster">
      <pc:chgData name="Hồ Tất Bằng" userId="3aabe689-e319-42c2-af8d-e6b91274f4cf" providerId="ADAL" clId="{0A449181-8E60-4660-B06F-9814E2662496}" dt="2023-03-03T07:12:04.176" v="2587" actId="20577"/>
      <pc:docMkLst>
        <pc:docMk/>
      </pc:docMkLst>
      <pc:sldChg chg="modSp add del mod setBg">
        <pc:chgData name="Hồ Tất Bằng" userId="3aabe689-e319-42c2-af8d-e6b91274f4cf" providerId="ADAL" clId="{0A449181-8E60-4660-B06F-9814E2662496}" dt="2023-03-03T06:04:16.258" v="656" actId="47"/>
        <pc:sldMkLst>
          <pc:docMk/>
          <pc:sldMk cId="1344257053" sldId="261"/>
        </pc:sldMkLst>
        <pc:spChg chg="mod">
          <ac:chgData name="Hồ Tất Bằng" userId="3aabe689-e319-42c2-af8d-e6b91274f4cf" providerId="ADAL" clId="{0A449181-8E60-4660-B06F-9814E2662496}" dt="2023-03-03T05:53:13.021" v="45" actId="20577"/>
          <ac:spMkLst>
            <pc:docMk/>
            <pc:sldMk cId="1344257053" sldId="261"/>
            <ac:spMk id="2" creationId="{30833F79-B824-42A0-8FF5-BA1BC499F271}"/>
          </ac:spMkLst>
        </pc:spChg>
      </pc:sldChg>
      <pc:sldChg chg="del">
        <pc:chgData name="Hồ Tất Bằng" userId="3aabe689-e319-42c2-af8d-e6b91274f4cf" providerId="ADAL" clId="{0A449181-8E60-4660-B06F-9814E2662496}" dt="2023-03-03T06:13:54.043" v="707" actId="47"/>
        <pc:sldMkLst>
          <pc:docMk/>
          <pc:sldMk cId="1096468241" sldId="282"/>
        </pc:sldMkLst>
      </pc:sldChg>
      <pc:sldChg chg="ord">
        <pc:chgData name="Hồ Tất Bằng" userId="3aabe689-e319-42c2-af8d-e6b91274f4cf" providerId="ADAL" clId="{0A449181-8E60-4660-B06F-9814E2662496}" dt="2023-03-03T06:14:26.184" v="731"/>
        <pc:sldMkLst>
          <pc:docMk/>
          <pc:sldMk cId="3937671641" sldId="331"/>
        </pc:sldMkLst>
      </pc:sldChg>
      <pc:sldChg chg="addSp delSp modSp del mod">
        <pc:chgData name="Hồ Tất Bằng" userId="3aabe689-e319-42c2-af8d-e6b91274f4cf" providerId="ADAL" clId="{0A449181-8E60-4660-B06F-9814E2662496}" dt="2023-03-03T05:58:31.325" v="423" actId="47"/>
        <pc:sldMkLst>
          <pc:docMk/>
          <pc:sldMk cId="2656470652" sldId="332"/>
        </pc:sldMkLst>
        <pc:spChg chg="add del mod">
          <ac:chgData name="Hồ Tất Bằng" userId="3aabe689-e319-42c2-af8d-e6b91274f4cf" providerId="ADAL" clId="{0A449181-8E60-4660-B06F-9814E2662496}" dt="2023-03-03T05:58:05.762" v="421"/>
          <ac:spMkLst>
            <pc:docMk/>
            <pc:sldMk cId="2656470652" sldId="332"/>
            <ac:spMk id="2" creationId="{402217FA-D573-9B89-10EF-8D1224323D90}"/>
          </ac:spMkLst>
        </pc:spChg>
        <pc:spChg chg="mod">
          <ac:chgData name="Hồ Tất Bằng" userId="3aabe689-e319-42c2-af8d-e6b91274f4cf" providerId="ADAL" clId="{0A449181-8E60-4660-B06F-9814E2662496}" dt="2023-03-03T05:57:59.783" v="419" actId="5793"/>
          <ac:spMkLst>
            <pc:docMk/>
            <pc:sldMk cId="2656470652" sldId="332"/>
            <ac:spMk id="3" creationId="{9C27F179-5B0F-47E8-BFD9-0B1589001518}"/>
          </ac:spMkLst>
        </pc:spChg>
      </pc:sldChg>
      <pc:sldChg chg="modSp mod">
        <pc:chgData name="Hồ Tất Bằng" userId="3aabe689-e319-42c2-af8d-e6b91274f4cf" providerId="ADAL" clId="{0A449181-8E60-4660-B06F-9814E2662496}" dt="2023-03-03T05:57:37.917" v="415" actId="20577"/>
        <pc:sldMkLst>
          <pc:docMk/>
          <pc:sldMk cId="1422792817" sldId="333"/>
        </pc:sldMkLst>
        <pc:spChg chg="mod">
          <ac:chgData name="Hồ Tất Bằng" userId="3aabe689-e319-42c2-af8d-e6b91274f4cf" providerId="ADAL" clId="{0A449181-8E60-4660-B06F-9814E2662496}" dt="2023-03-03T05:57:37.917" v="415" actId="20577"/>
          <ac:spMkLst>
            <pc:docMk/>
            <pc:sldMk cId="1422792817" sldId="333"/>
            <ac:spMk id="2" creationId="{8AB54ADA-AA2F-F460-5A6A-1773B76ED47E}"/>
          </ac:spMkLst>
        </pc:spChg>
        <pc:spChg chg="mod">
          <ac:chgData name="Hồ Tất Bằng" userId="3aabe689-e319-42c2-af8d-e6b91274f4cf" providerId="ADAL" clId="{0A449181-8E60-4660-B06F-9814E2662496}" dt="2023-03-03T05:57:03.461" v="400" actId="20577"/>
          <ac:spMkLst>
            <pc:docMk/>
            <pc:sldMk cId="1422792817" sldId="333"/>
            <ac:spMk id="3" creationId="{BB894E68-FBDC-BF06-9C23-092852EA5864}"/>
          </ac:spMkLst>
        </pc:spChg>
      </pc:sldChg>
      <pc:sldChg chg="modSp mod">
        <pc:chgData name="Hồ Tất Bằng" userId="3aabe689-e319-42c2-af8d-e6b91274f4cf" providerId="ADAL" clId="{0A449181-8E60-4660-B06F-9814E2662496}" dt="2023-03-03T07:09:18.076" v="2503" actId="27636"/>
        <pc:sldMkLst>
          <pc:docMk/>
          <pc:sldMk cId="209584697" sldId="337"/>
        </pc:sldMkLst>
        <pc:spChg chg="mod">
          <ac:chgData name="Hồ Tất Bằng" userId="3aabe689-e319-42c2-af8d-e6b91274f4cf" providerId="ADAL" clId="{0A449181-8E60-4660-B06F-9814E2662496}" dt="2023-03-03T07:09:18.076" v="2503" actId="27636"/>
          <ac:spMkLst>
            <pc:docMk/>
            <pc:sldMk cId="209584697" sldId="337"/>
            <ac:spMk id="2" creationId="{76062332-0B6C-2EE3-9277-80073F3F45D3}"/>
          </ac:spMkLst>
        </pc:spChg>
      </pc:sldChg>
      <pc:sldChg chg="addSp delSp modSp new mod">
        <pc:chgData name="Hồ Tất Bằng" userId="3aabe689-e319-42c2-af8d-e6b91274f4cf" providerId="ADAL" clId="{0A449181-8E60-4660-B06F-9814E2662496}" dt="2023-03-03T06:47:53.014" v="1316" actId="27636"/>
        <pc:sldMkLst>
          <pc:docMk/>
          <pc:sldMk cId="2913104305" sldId="340"/>
        </pc:sldMkLst>
        <pc:spChg chg="mod">
          <ac:chgData name="Hồ Tất Bằng" userId="3aabe689-e319-42c2-af8d-e6b91274f4cf" providerId="ADAL" clId="{0A449181-8E60-4660-B06F-9814E2662496}" dt="2023-03-03T06:47:53.014" v="1316" actId="27636"/>
          <ac:spMkLst>
            <pc:docMk/>
            <pc:sldMk cId="2913104305" sldId="340"/>
            <ac:spMk id="2" creationId="{1082D683-B27F-A7BE-55C1-D8913AB296E1}"/>
          </ac:spMkLst>
        </pc:spChg>
        <pc:spChg chg="del mod">
          <ac:chgData name="Hồ Tất Bằng" userId="3aabe689-e319-42c2-af8d-e6b91274f4cf" providerId="ADAL" clId="{0A449181-8E60-4660-B06F-9814E2662496}" dt="2023-03-03T06:44:26.414" v="876" actId="21"/>
          <ac:spMkLst>
            <pc:docMk/>
            <pc:sldMk cId="2913104305" sldId="340"/>
            <ac:spMk id="3" creationId="{442B8FF6-85E0-72FF-0DBC-BA52C666AD53}"/>
          </ac:spMkLst>
        </pc:spChg>
        <pc:spChg chg="add del mod">
          <ac:chgData name="Hồ Tất Bằng" userId="3aabe689-e319-42c2-af8d-e6b91274f4cf" providerId="ADAL" clId="{0A449181-8E60-4660-B06F-9814E2662496}" dt="2023-03-03T06:44:29.856" v="878" actId="478"/>
          <ac:spMkLst>
            <pc:docMk/>
            <pc:sldMk cId="2913104305" sldId="340"/>
            <ac:spMk id="5" creationId="{3904F959-103F-F011-F6A7-C6F2DDB2E5BF}"/>
          </ac:spMkLst>
        </pc:spChg>
      </pc:sldChg>
      <pc:sldChg chg="new del">
        <pc:chgData name="Hồ Tất Bằng" userId="3aabe689-e319-42c2-af8d-e6b91274f4cf" providerId="ADAL" clId="{0A449181-8E60-4660-B06F-9814E2662496}" dt="2023-03-03T05:51:53.531" v="5" actId="680"/>
        <pc:sldMkLst>
          <pc:docMk/>
          <pc:sldMk cId="270051967" sldId="341"/>
        </pc:sldMkLst>
      </pc:sldChg>
      <pc:sldChg chg="modSp add mod">
        <pc:chgData name="Hồ Tất Bằng" userId="3aabe689-e319-42c2-af8d-e6b91274f4cf" providerId="ADAL" clId="{0A449181-8E60-4660-B06F-9814E2662496}" dt="2023-03-03T07:11:16.042" v="2504" actId="20577"/>
        <pc:sldMkLst>
          <pc:docMk/>
          <pc:sldMk cId="3447507146" sldId="341"/>
        </pc:sldMkLst>
        <pc:spChg chg="mod">
          <ac:chgData name="Hồ Tất Bằng" userId="3aabe689-e319-42c2-af8d-e6b91274f4cf" providerId="ADAL" clId="{0A449181-8E60-4660-B06F-9814E2662496}" dt="2023-03-03T07:11:16.042" v="2504" actId="20577"/>
          <ac:spMkLst>
            <pc:docMk/>
            <pc:sldMk cId="3447507146" sldId="341"/>
            <ac:spMk id="3" creationId="{9C27F179-5B0F-47E8-BFD9-0B1589001518}"/>
          </ac:spMkLst>
        </pc:spChg>
      </pc:sldChg>
      <pc:sldChg chg="modSp add mod setBg">
        <pc:chgData name="Hồ Tất Bằng" userId="3aabe689-e319-42c2-af8d-e6b91274f4cf" providerId="ADAL" clId="{0A449181-8E60-4660-B06F-9814E2662496}" dt="2023-03-03T06:04:10.634" v="655" actId="255"/>
        <pc:sldMkLst>
          <pc:docMk/>
          <pc:sldMk cId="3992879614" sldId="342"/>
        </pc:sldMkLst>
        <pc:spChg chg="mod">
          <ac:chgData name="Hồ Tất Bằng" userId="3aabe689-e319-42c2-af8d-e6b91274f4cf" providerId="ADAL" clId="{0A449181-8E60-4660-B06F-9814E2662496}" dt="2023-03-03T05:58:44.196" v="425" actId="1076"/>
          <ac:spMkLst>
            <pc:docMk/>
            <pc:sldMk cId="3992879614" sldId="342"/>
            <ac:spMk id="2" creationId="{30833F79-B824-42A0-8FF5-BA1BC499F271}"/>
          </ac:spMkLst>
        </pc:spChg>
        <pc:spChg chg="mod">
          <ac:chgData name="Hồ Tất Bằng" userId="3aabe689-e319-42c2-af8d-e6b91274f4cf" providerId="ADAL" clId="{0A449181-8E60-4660-B06F-9814E2662496}" dt="2023-03-03T06:04:10.634" v="655" actId="255"/>
          <ac:spMkLst>
            <pc:docMk/>
            <pc:sldMk cId="3992879614" sldId="342"/>
            <ac:spMk id="5" creationId="{8AD7E642-E2B9-4047-8A8D-4339E46FE60D}"/>
          </ac:spMkLst>
        </pc:spChg>
        <pc:spChg chg="mod">
          <ac:chgData name="Hồ Tất Bằng" userId="3aabe689-e319-42c2-af8d-e6b91274f4cf" providerId="ADAL" clId="{0A449181-8E60-4660-B06F-9814E2662496}" dt="2023-03-03T06:04:06.719" v="654" actId="1076"/>
          <ac:spMkLst>
            <pc:docMk/>
            <pc:sldMk cId="3992879614" sldId="342"/>
            <ac:spMk id="7" creationId="{D882EE4E-3EFB-46F8-8F30-20883E90971B}"/>
          </ac:spMkLst>
        </pc:spChg>
        <pc:graphicFrameChg chg="mod modGraphic">
          <ac:chgData name="Hồ Tất Bằng" userId="3aabe689-e319-42c2-af8d-e6b91274f4cf" providerId="ADAL" clId="{0A449181-8E60-4660-B06F-9814E2662496}" dt="2023-03-03T06:03:13.684" v="648" actId="255"/>
          <ac:graphicFrameMkLst>
            <pc:docMk/>
            <pc:sldMk cId="3992879614" sldId="342"/>
            <ac:graphicFrameMk id="4" creationId="{F56ADA1D-5C1B-41B7-BF81-99438B356B18}"/>
          </ac:graphicFrameMkLst>
        </pc:graphicFrameChg>
      </pc:sldChg>
      <pc:sldChg chg="modSp add mod ord">
        <pc:chgData name="Hồ Tất Bằng" userId="3aabe689-e319-42c2-af8d-e6b91274f4cf" providerId="ADAL" clId="{0A449181-8E60-4660-B06F-9814E2662496}" dt="2023-03-03T06:14:06.548" v="729" actId="20577"/>
        <pc:sldMkLst>
          <pc:docMk/>
          <pc:sldMk cId="207260740" sldId="343"/>
        </pc:sldMkLst>
        <pc:spChg chg="mod">
          <ac:chgData name="Hồ Tất Bằng" userId="3aabe689-e319-42c2-af8d-e6b91274f4cf" providerId="ADAL" clId="{0A449181-8E60-4660-B06F-9814E2662496}" dt="2023-03-03T06:05:04.529" v="661" actId="207"/>
          <ac:spMkLst>
            <pc:docMk/>
            <pc:sldMk cId="207260740" sldId="343"/>
            <ac:spMk id="11" creationId="{3EB0B26A-82F7-40D7-8F97-30C26E874E9B}"/>
          </ac:spMkLst>
        </pc:spChg>
        <pc:spChg chg="mod">
          <ac:chgData name="Hồ Tất Bằng" userId="3aabe689-e319-42c2-af8d-e6b91274f4cf" providerId="ADAL" clId="{0A449181-8E60-4660-B06F-9814E2662496}" dt="2023-03-03T06:06:02.269" v="665" actId="1076"/>
          <ac:spMkLst>
            <pc:docMk/>
            <pc:sldMk cId="207260740" sldId="343"/>
            <ac:spMk id="13" creationId="{FB0C4E4C-E7C8-4EF6-818C-D813878A0627}"/>
          </ac:spMkLst>
        </pc:spChg>
        <pc:spChg chg="mod">
          <ac:chgData name="Hồ Tất Bằng" userId="3aabe689-e319-42c2-af8d-e6b91274f4cf" providerId="ADAL" clId="{0A449181-8E60-4660-B06F-9814E2662496}" dt="2023-03-03T06:06:07.675" v="667" actId="1076"/>
          <ac:spMkLst>
            <pc:docMk/>
            <pc:sldMk cId="207260740" sldId="343"/>
            <ac:spMk id="20" creationId="{C11D2221-D761-4854-853B-AF7C1F713E77}"/>
          </ac:spMkLst>
        </pc:spChg>
        <pc:graphicFrameChg chg="mod modGraphic">
          <ac:chgData name="Hồ Tất Bằng" userId="3aabe689-e319-42c2-af8d-e6b91274f4cf" providerId="ADAL" clId="{0A449181-8E60-4660-B06F-9814E2662496}" dt="2023-03-03T06:14:06.548" v="729" actId="20577"/>
          <ac:graphicFrameMkLst>
            <pc:docMk/>
            <pc:sldMk cId="207260740" sldId="343"/>
            <ac:graphicFrameMk id="4" creationId="{8770AB91-5125-47C6-9616-46021537FA20}"/>
          </ac:graphicFrameMkLst>
        </pc:graphicFrameChg>
        <pc:graphicFrameChg chg="mod">
          <ac:chgData name="Hồ Tất Bằng" userId="3aabe689-e319-42c2-af8d-e6b91274f4cf" providerId="ADAL" clId="{0A449181-8E60-4660-B06F-9814E2662496}" dt="2023-03-03T06:05:13.984" v="662" actId="12100"/>
          <ac:graphicFrameMkLst>
            <pc:docMk/>
            <pc:sldMk cId="207260740" sldId="343"/>
            <ac:graphicFrameMk id="9" creationId="{526308E7-93DD-4096-82F1-96528899317C}"/>
          </ac:graphicFrameMkLst>
        </pc:graphicFrameChg>
        <pc:graphicFrameChg chg="mod">
          <ac:chgData name="Hồ Tất Bằng" userId="3aabe689-e319-42c2-af8d-e6b91274f4cf" providerId="ADAL" clId="{0A449181-8E60-4660-B06F-9814E2662496}" dt="2023-03-03T06:06:53.983" v="675" actId="1076"/>
          <ac:graphicFrameMkLst>
            <pc:docMk/>
            <pc:sldMk cId="207260740" sldId="343"/>
            <ac:graphicFrameMk id="14" creationId="{4C4D6F53-E9AE-4D1C-8F8A-30AF8098F410}"/>
          </ac:graphicFrameMkLst>
        </pc:graphicFrameChg>
        <pc:graphicFrameChg chg="mod">
          <ac:chgData name="Hồ Tất Bằng" userId="3aabe689-e319-42c2-af8d-e6b91274f4cf" providerId="ADAL" clId="{0A449181-8E60-4660-B06F-9814E2662496}" dt="2023-03-03T06:06:24.833" v="669" actId="12100"/>
          <ac:graphicFrameMkLst>
            <pc:docMk/>
            <pc:sldMk cId="207260740" sldId="343"/>
            <ac:graphicFrameMk id="15" creationId="{2A6115A9-3755-4BF5-BAC6-D5FB2098FF75}"/>
          </ac:graphicFrameMkLst>
        </pc:graphicFrameChg>
        <pc:graphicFrameChg chg="mod">
          <ac:chgData name="Hồ Tất Bằng" userId="3aabe689-e319-42c2-af8d-e6b91274f4cf" providerId="ADAL" clId="{0A449181-8E60-4660-B06F-9814E2662496}" dt="2023-03-03T06:06:12.082" v="668" actId="12269"/>
          <ac:graphicFrameMkLst>
            <pc:docMk/>
            <pc:sldMk cId="207260740" sldId="343"/>
            <ac:graphicFrameMk id="16" creationId="{CFFC4F71-6301-4528-B888-637742F68D9C}"/>
          </ac:graphicFrameMkLst>
        </pc:graphicFrameChg>
      </pc:sldChg>
      <pc:sldChg chg="addSp delSp modSp new mod">
        <pc:chgData name="Hồ Tất Bằng" userId="3aabe689-e319-42c2-af8d-e6b91274f4cf" providerId="ADAL" clId="{0A449181-8E60-4660-B06F-9814E2662496}" dt="2023-03-03T07:12:04.176" v="2587" actId="20577"/>
        <pc:sldMkLst>
          <pc:docMk/>
          <pc:sldMk cId="4254897100" sldId="344"/>
        </pc:sldMkLst>
        <pc:spChg chg="del">
          <ac:chgData name="Hồ Tất Bằng" userId="3aabe689-e319-42c2-af8d-e6b91274f4cf" providerId="ADAL" clId="{0A449181-8E60-4660-B06F-9814E2662496}" dt="2023-03-03T06:44:34.908" v="880"/>
          <ac:spMkLst>
            <pc:docMk/>
            <pc:sldMk cId="4254897100" sldId="344"/>
            <ac:spMk id="2" creationId="{8240E9D4-72DC-230B-6D0E-FFB0395C8C75}"/>
          </ac:spMkLst>
        </pc:spChg>
        <pc:spChg chg="mod">
          <ac:chgData name="Hồ Tất Bằng" userId="3aabe689-e319-42c2-af8d-e6b91274f4cf" providerId="ADAL" clId="{0A449181-8E60-4660-B06F-9814E2662496}" dt="2023-03-03T07:12:04.176" v="2587" actId="20577"/>
          <ac:spMkLst>
            <pc:docMk/>
            <pc:sldMk cId="4254897100" sldId="344"/>
            <ac:spMk id="3" creationId="{3C0B2AF9-46EA-6F33-F907-44EBB3169AE8}"/>
          </ac:spMkLst>
        </pc:spChg>
        <pc:spChg chg="add mod">
          <ac:chgData name="Hồ Tất Bằng" userId="3aabe689-e319-42c2-af8d-e6b91274f4cf" providerId="ADAL" clId="{0A449181-8E60-4660-B06F-9814E2662496}" dt="2023-03-03T07:02:12.362" v="2496" actId="20577"/>
          <ac:spMkLst>
            <pc:docMk/>
            <pc:sldMk cId="4254897100" sldId="344"/>
            <ac:spMk id="4" creationId="{442B8FF6-85E0-72FF-0DBC-BA52C666AD53}"/>
          </ac:spMkLst>
        </pc:spChg>
        <pc:spChg chg="add del">
          <ac:chgData name="Hồ Tất Bằng" userId="3aabe689-e319-42c2-af8d-e6b91274f4cf" providerId="ADAL" clId="{0A449181-8E60-4660-B06F-9814E2662496}" dt="2023-03-03T06:50:03.693" v="1347" actId="11529"/>
          <ac:spMkLst>
            <pc:docMk/>
            <pc:sldMk cId="4254897100" sldId="344"/>
            <ac:spMk id="5" creationId="{E7B96B66-5759-942D-77AD-6734F69663C6}"/>
          </ac:spMkLst>
        </pc:spChg>
        <pc:spChg chg="add mod">
          <ac:chgData name="Hồ Tất Bằng" userId="3aabe689-e319-42c2-af8d-e6b91274f4cf" providerId="ADAL" clId="{0A449181-8E60-4660-B06F-9814E2662496}" dt="2023-03-03T06:58:13.426" v="2086" actId="20577"/>
          <ac:spMkLst>
            <pc:docMk/>
            <pc:sldMk cId="4254897100" sldId="344"/>
            <ac:spMk id="6" creationId="{CA87AA97-DBBC-3CEF-4968-B6A57BE52B78}"/>
          </ac:spMkLst>
        </pc:spChg>
        <pc:spChg chg="add mod">
          <ac:chgData name="Hồ Tất Bằng" userId="3aabe689-e319-42c2-af8d-e6b91274f4cf" providerId="ADAL" clId="{0A449181-8E60-4660-B06F-9814E2662496}" dt="2023-03-03T06:57:13.471" v="1980" actId="1076"/>
          <ac:spMkLst>
            <pc:docMk/>
            <pc:sldMk cId="4254897100" sldId="344"/>
            <ac:spMk id="7" creationId="{DB48646A-082A-B49D-5B81-6D4FEE344973}"/>
          </ac:spMkLst>
        </pc:spChg>
      </pc:sldChg>
      <pc:sldChg chg="modSp new mod">
        <pc:chgData name="Hồ Tất Bằng" userId="3aabe689-e319-42c2-af8d-e6b91274f4cf" providerId="ADAL" clId="{0A449181-8E60-4660-B06F-9814E2662496}" dt="2023-03-03T07:00:04.420" v="2133" actId="404"/>
        <pc:sldMkLst>
          <pc:docMk/>
          <pc:sldMk cId="4263321404" sldId="345"/>
        </pc:sldMkLst>
        <pc:spChg chg="mod">
          <ac:chgData name="Hồ Tất Bằng" userId="3aabe689-e319-42c2-af8d-e6b91274f4cf" providerId="ADAL" clId="{0A449181-8E60-4660-B06F-9814E2662496}" dt="2023-03-03T07:00:04.420" v="2133" actId="404"/>
          <ac:spMkLst>
            <pc:docMk/>
            <pc:sldMk cId="4263321404" sldId="345"/>
            <ac:spMk id="2" creationId="{25F8287F-8A6B-F505-5E79-F6A49358FF78}"/>
          </ac:spMkLst>
        </pc:spChg>
      </pc:sldChg>
      <pc:sldChg chg="modSp new mod">
        <pc:chgData name="Hồ Tất Bằng" userId="3aabe689-e319-42c2-af8d-e6b91274f4cf" providerId="ADAL" clId="{0A449181-8E60-4660-B06F-9814E2662496}" dt="2023-03-03T07:00:38.237" v="2236" actId="404"/>
        <pc:sldMkLst>
          <pc:docMk/>
          <pc:sldMk cId="2201877018" sldId="346"/>
        </pc:sldMkLst>
        <pc:spChg chg="mod">
          <ac:chgData name="Hồ Tất Bằng" userId="3aabe689-e319-42c2-af8d-e6b91274f4cf" providerId="ADAL" clId="{0A449181-8E60-4660-B06F-9814E2662496}" dt="2023-03-03T07:00:38.237" v="2236" actId="404"/>
          <ac:spMkLst>
            <pc:docMk/>
            <pc:sldMk cId="2201877018" sldId="346"/>
            <ac:spMk id="2" creationId="{C5712CD5-9A9F-5AD8-1F87-66A6668E5734}"/>
          </ac:spMkLst>
        </pc:spChg>
      </pc:sldChg>
      <pc:sldChg chg="modSp new mod">
        <pc:chgData name="Hồ Tất Bằng" userId="3aabe689-e319-42c2-af8d-e6b91274f4cf" providerId="ADAL" clId="{0A449181-8E60-4660-B06F-9814E2662496}" dt="2023-03-03T07:00:34.776" v="2234" actId="113"/>
        <pc:sldMkLst>
          <pc:docMk/>
          <pc:sldMk cId="366849697" sldId="347"/>
        </pc:sldMkLst>
        <pc:spChg chg="mod">
          <ac:chgData name="Hồ Tất Bằng" userId="3aabe689-e319-42c2-af8d-e6b91274f4cf" providerId="ADAL" clId="{0A449181-8E60-4660-B06F-9814E2662496}" dt="2023-03-03T07:00:34.776" v="2234" actId="113"/>
          <ac:spMkLst>
            <pc:docMk/>
            <pc:sldMk cId="366849697" sldId="347"/>
            <ac:spMk id="2" creationId="{F46A454C-12EF-0C84-DA4C-E997D6C517D3}"/>
          </ac:spMkLst>
        </pc:spChg>
      </pc:sldChg>
      <pc:sldChg chg="modSp new mod">
        <pc:chgData name="Hồ Tất Bằng" userId="3aabe689-e319-42c2-af8d-e6b91274f4cf" providerId="ADAL" clId="{0A449181-8E60-4660-B06F-9814E2662496}" dt="2023-03-03T07:06:14.068" v="2498" actId="5793"/>
        <pc:sldMkLst>
          <pc:docMk/>
          <pc:sldMk cId="3681738049" sldId="348"/>
        </pc:sldMkLst>
        <pc:spChg chg="mod">
          <ac:chgData name="Hồ Tất Bằng" userId="3aabe689-e319-42c2-af8d-e6b91274f4cf" providerId="ADAL" clId="{0A449181-8E60-4660-B06F-9814E2662496}" dt="2023-03-03T07:01:22.281" v="2343" actId="404"/>
          <ac:spMkLst>
            <pc:docMk/>
            <pc:sldMk cId="3681738049" sldId="348"/>
            <ac:spMk id="2" creationId="{7FEDD42F-6708-7B1C-1333-312B5B33D786}"/>
          </ac:spMkLst>
        </pc:spChg>
        <pc:spChg chg="mod">
          <ac:chgData name="Hồ Tất Bằng" userId="3aabe689-e319-42c2-af8d-e6b91274f4cf" providerId="ADAL" clId="{0A449181-8E60-4660-B06F-9814E2662496}" dt="2023-03-03T07:06:14.068" v="2498" actId="5793"/>
          <ac:spMkLst>
            <pc:docMk/>
            <pc:sldMk cId="3681738049" sldId="348"/>
            <ac:spMk id="3" creationId="{2EF3B820-15C5-E9B5-9A79-3A3996438997}"/>
          </ac:spMkLst>
        </pc:spChg>
      </pc:sldChg>
      <pc:sldChg chg="modSp new del mod">
        <pc:chgData name="Hồ Tất Bằng" userId="3aabe689-e319-42c2-af8d-e6b91274f4cf" providerId="ADAL" clId="{0A449181-8E60-4660-B06F-9814E2662496}" dt="2023-03-03T07:06:04.383" v="2497" actId="47"/>
        <pc:sldMkLst>
          <pc:docMk/>
          <pc:sldMk cId="2924632740" sldId="349"/>
        </pc:sldMkLst>
        <pc:spChg chg="mod">
          <ac:chgData name="Hồ Tất Bằng" userId="3aabe689-e319-42c2-af8d-e6b91274f4cf" providerId="ADAL" clId="{0A449181-8E60-4660-B06F-9814E2662496}" dt="2023-03-03T07:02:05.337" v="2493" actId="20577"/>
          <ac:spMkLst>
            <pc:docMk/>
            <pc:sldMk cId="2924632740" sldId="349"/>
            <ac:spMk id="2" creationId="{2C9DF783-53A7-67A3-6CF7-F0F288A053ED}"/>
          </ac:spMkLst>
        </pc:spChg>
      </pc:sldChg>
      <pc:sldMasterChg chg="del delSldLayout">
        <pc:chgData name="Hồ Tất Bằng" userId="3aabe689-e319-42c2-af8d-e6b91274f4cf" providerId="ADAL" clId="{0A449181-8E60-4660-B06F-9814E2662496}" dt="2023-03-03T06:13:54.043" v="707" actId="47"/>
        <pc:sldMasterMkLst>
          <pc:docMk/>
          <pc:sldMasterMk cId="4168998614" sldId="2147483660"/>
        </pc:sldMasterMkLst>
        <pc:sldLayoutChg chg="del">
          <pc:chgData name="Hồ Tất Bằng" userId="3aabe689-e319-42c2-af8d-e6b91274f4cf" providerId="ADAL" clId="{0A449181-8E60-4660-B06F-9814E2662496}" dt="2023-03-03T06:13:54.043" v="707" actId="47"/>
          <pc:sldLayoutMkLst>
            <pc:docMk/>
            <pc:sldMasterMk cId="4168998614" sldId="2147483660"/>
            <pc:sldLayoutMk cId="503253977" sldId="2147483661"/>
          </pc:sldLayoutMkLst>
        </pc:sldLayoutChg>
        <pc:sldLayoutChg chg="del">
          <pc:chgData name="Hồ Tất Bằng" userId="3aabe689-e319-42c2-af8d-e6b91274f4cf" providerId="ADAL" clId="{0A449181-8E60-4660-B06F-9814E2662496}" dt="2023-03-03T06:13:54.043" v="707" actId="47"/>
          <pc:sldLayoutMkLst>
            <pc:docMk/>
            <pc:sldMasterMk cId="4168998614" sldId="2147483660"/>
            <pc:sldLayoutMk cId="3007326414" sldId="2147483662"/>
          </pc:sldLayoutMkLst>
        </pc:sldLayoutChg>
        <pc:sldLayoutChg chg="del">
          <pc:chgData name="Hồ Tất Bằng" userId="3aabe689-e319-42c2-af8d-e6b91274f4cf" providerId="ADAL" clId="{0A449181-8E60-4660-B06F-9814E2662496}" dt="2023-03-03T06:13:54.043" v="707" actId="47"/>
          <pc:sldLayoutMkLst>
            <pc:docMk/>
            <pc:sldMasterMk cId="4168998614" sldId="2147483660"/>
            <pc:sldLayoutMk cId="2110608606" sldId="2147483663"/>
          </pc:sldLayoutMkLst>
        </pc:sldLayoutChg>
        <pc:sldLayoutChg chg="del">
          <pc:chgData name="Hồ Tất Bằng" userId="3aabe689-e319-42c2-af8d-e6b91274f4cf" providerId="ADAL" clId="{0A449181-8E60-4660-B06F-9814E2662496}" dt="2023-03-03T06:13:54.043" v="707" actId="47"/>
          <pc:sldLayoutMkLst>
            <pc:docMk/>
            <pc:sldMasterMk cId="4168998614" sldId="2147483660"/>
            <pc:sldLayoutMk cId="3593600856" sldId="2147483664"/>
          </pc:sldLayoutMkLst>
        </pc:sldLayoutChg>
        <pc:sldLayoutChg chg="del">
          <pc:chgData name="Hồ Tất Bằng" userId="3aabe689-e319-42c2-af8d-e6b91274f4cf" providerId="ADAL" clId="{0A449181-8E60-4660-B06F-9814E2662496}" dt="2023-03-03T06:13:54.043" v="707" actId="47"/>
          <pc:sldLayoutMkLst>
            <pc:docMk/>
            <pc:sldMasterMk cId="4168998614" sldId="2147483660"/>
            <pc:sldLayoutMk cId="1933163092" sldId="2147483665"/>
          </pc:sldLayoutMkLst>
        </pc:sldLayoutChg>
        <pc:sldLayoutChg chg="del">
          <pc:chgData name="Hồ Tất Bằng" userId="3aabe689-e319-42c2-af8d-e6b91274f4cf" providerId="ADAL" clId="{0A449181-8E60-4660-B06F-9814E2662496}" dt="2023-03-03T06:13:54.043" v="707" actId="47"/>
          <pc:sldLayoutMkLst>
            <pc:docMk/>
            <pc:sldMasterMk cId="4168998614" sldId="2147483660"/>
            <pc:sldLayoutMk cId="2416612047" sldId="2147483666"/>
          </pc:sldLayoutMkLst>
        </pc:sldLayoutChg>
        <pc:sldLayoutChg chg="del">
          <pc:chgData name="Hồ Tất Bằng" userId="3aabe689-e319-42c2-af8d-e6b91274f4cf" providerId="ADAL" clId="{0A449181-8E60-4660-B06F-9814E2662496}" dt="2023-03-03T06:13:54.043" v="707" actId="47"/>
          <pc:sldLayoutMkLst>
            <pc:docMk/>
            <pc:sldMasterMk cId="4168998614" sldId="2147483660"/>
            <pc:sldLayoutMk cId="1511736986" sldId="2147483667"/>
          </pc:sldLayoutMkLst>
        </pc:sldLayoutChg>
        <pc:sldLayoutChg chg="del">
          <pc:chgData name="Hồ Tất Bằng" userId="3aabe689-e319-42c2-af8d-e6b91274f4cf" providerId="ADAL" clId="{0A449181-8E60-4660-B06F-9814E2662496}" dt="2023-03-03T06:13:54.043" v="707" actId="47"/>
          <pc:sldLayoutMkLst>
            <pc:docMk/>
            <pc:sldMasterMk cId="4168998614" sldId="2147483660"/>
            <pc:sldLayoutMk cId="3779961549" sldId="2147483668"/>
          </pc:sldLayoutMkLst>
        </pc:sldLayoutChg>
        <pc:sldLayoutChg chg="del">
          <pc:chgData name="Hồ Tất Bằng" userId="3aabe689-e319-42c2-af8d-e6b91274f4cf" providerId="ADAL" clId="{0A449181-8E60-4660-B06F-9814E2662496}" dt="2023-03-03T06:13:54.043" v="707" actId="47"/>
          <pc:sldLayoutMkLst>
            <pc:docMk/>
            <pc:sldMasterMk cId="4168998614" sldId="2147483660"/>
            <pc:sldLayoutMk cId="3520052525" sldId="2147483669"/>
          </pc:sldLayoutMkLst>
        </pc:sldLayoutChg>
        <pc:sldLayoutChg chg="del">
          <pc:chgData name="Hồ Tất Bằng" userId="3aabe689-e319-42c2-af8d-e6b91274f4cf" providerId="ADAL" clId="{0A449181-8E60-4660-B06F-9814E2662496}" dt="2023-03-03T06:13:54.043" v="707" actId="47"/>
          <pc:sldLayoutMkLst>
            <pc:docMk/>
            <pc:sldMasterMk cId="4168998614" sldId="2147483660"/>
            <pc:sldLayoutMk cId="3120461871" sldId="2147483670"/>
          </pc:sldLayoutMkLst>
        </pc:sldLayoutChg>
        <pc:sldLayoutChg chg="del">
          <pc:chgData name="Hồ Tất Bằng" userId="3aabe689-e319-42c2-af8d-e6b91274f4cf" providerId="ADAL" clId="{0A449181-8E60-4660-B06F-9814E2662496}" dt="2023-03-03T06:13:54.043" v="707" actId="47"/>
          <pc:sldLayoutMkLst>
            <pc:docMk/>
            <pc:sldMasterMk cId="4168998614" sldId="2147483660"/>
            <pc:sldLayoutMk cId="2928403064" sldId="2147483671"/>
          </pc:sldLayoutMkLst>
        </pc:sldLayoutChg>
        <pc:sldLayoutChg chg="del">
          <pc:chgData name="Hồ Tất Bằng" userId="3aabe689-e319-42c2-af8d-e6b91274f4cf" providerId="ADAL" clId="{0A449181-8E60-4660-B06F-9814E2662496}" dt="2023-03-03T06:13:54.043" v="707" actId="47"/>
          <pc:sldLayoutMkLst>
            <pc:docMk/>
            <pc:sldMasterMk cId="4168998614" sldId="2147483660"/>
            <pc:sldLayoutMk cId="98113428" sldId="2147483672"/>
          </pc:sldLayoutMkLst>
        </pc:sldLayoutChg>
        <pc:sldLayoutChg chg="del">
          <pc:chgData name="Hồ Tất Bằng" userId="3aabe689-e319-42c2-af8d-e6b91274f4cf" providerId="ADAL" clId="{0A449181-8E60-4660-B06F-9814E2662496}" dt="2023-03-03T06:13:54.043" v="707" actId="47"/>
          <pc:sldLayoutMkLst>
            <pc:docMk/>
            <pc:sldMasterMk cId="4168998614" sldId="2147483660"/>
            <pc:sldLayoutMk cId="4222904597" sldId="2147483673"/>
          </pc:sldLayoutMkLst>
        </pc:sldLayoutChg>
        <pc:sldLayoutChg chg="del">
          <pc:chgData name="Hồ Tất Bằng" userId="3aabe689-e319-42c2-af8d-e6b91274f4cf" providerId="ADAL" clId="{0A449181-8E60-4660-B06F-9814E2662496}" dt="2023-03-03T06:13:54.043" v="707" actId="47"/>
          <pc:sldLayoutMkLst>
            <pc:docMk/>
            <pc:sldMasterMk cId="4168998614" sldId="2147483660"/>
            <pc:sldLayoutMk cId="1284720978" sldId="2147483674"/>
          </pc:sldLayoutMkLst>
        </pc:sldLayoutChg>
        <pc:sldLayoutChg chg="del">
          <pc:chgData name="Hồ Tất Bằng" userId="3aabe689-e319-42c2-af8d-e6b91274f4cf" providerId="ADAL" clId="{0A449181-8E60-4660-B06F-9814E2662496}" dt="2023-03-03T06:13:54.043" v="707" actId="47"/>
          <pc:sldLayoutMkLst>
            <pc:docMk/>
            <pc:sldMasterMk cId="4168998614" sldId="2147483660"/>
            <pc:sldLayoutMk cId="352803382" sldId="2147483675"/>
          </pc:sldLayoutMkLst>
        </pc:sldLayoutChg>
        <pc:sldLayoutChg chg="del">
          <pc:chgData name="Hồ Tất Bằng" userId="3aabe689-e319-42c2-af8d-e6b91274f4cf" providerId="ADAL" clId="{0A449181-8E60-4660-B06F-9814E2662496}" dt="2023-03-03T06:13:54.043" v="707" actId="47"/>
          <pc:sldLayoutMkLst>
            <pc:docMk/>
            <pc:sldMasterMk cId="4168998614" sldId="2147483660"/>
            <pc:sldLayoutMk cId="2771228073" sldId="2147483676"/>
          </pc:sldLayoutMkLst>
        </pc:sldLayoutChg>
        <pc:sldLayoutChg chg="del">
          <pc:chgData name="Hồ Tất Bằng" userId="3aabe689-e319-42c2-af8d-e6b91274f4cf" providerId="ADAL" clId="{0A449181-8E60-4660-B06F-9814E2662496}" dt="2023-03-03T06:13:54.043" v="707" actId="47"/>
          <pc:sldLayoutMkLst>
            <pc:docMk/>
            <pc:sldMasterMk cId="4168998614" sldId="2147483660"/>
            <pc:sldLayoutMk cId="783417634" sldId="2147483677"/>
          </pc:sldLayoutMkLst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Chart%202%20in%20Microsoft%20PowerPoint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Chart%20in%20Microsoft%20PowerPoint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Chart%20in%20Microsoft%20PowerPoint" TargetMode="Externa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Chart%20in%20Microsoft%20PowerPoint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Chart%20in%20Microsoft%20PowerPoint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34925" cap="rnd">
              <a:solidFill>
                <a:schemeClr val="accent1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'[Chart 2 in Microsoft PowerPoint]Sheet1'!$A$2:$A$6</c:f>
              <c:numCache>
                <c:formatCode>General</c:formatCode>
                <c:ptCount val="5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</c:numCache>
            </c:numRef>
          </c:cat>
          <c:val>
            <c:numRef>
              <c:f>'[Chart 2 in Microsoft PowerPoint]Sheet1'!$B$2:$B$6</c:f>
              <c:numCache>
                <c:formatCode>General</c:formatCode>
                <c:ptCount val="5"/>
                <c:pt idx="0">
                  <c:v>439</c:v>
                </c:pt>
                <c:pt idx="1">
                  <c:v>521</c:v>
                </c:pt>
                <c:pt idx="2">
                  <c:v>520</c:v>
                </c:pt>
                <c:pt idx="3">
                  <c:v>478</c:v>
                </c:pt>
                <c:pt idx="4">
                  <c:v>551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5A8-4760-BD4E-685FCF7533B7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1268534575"/>
        <c:axId val="1278138655"/>
      </c:lineChart>
      <c:catAx>
        <c:axId val="126853457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78138655"/>
        <c:crosses val="autoZero"/>
        <c:auto val="1"/>
        <c:lblAlgn val="ctr"/>
        <c:lblOffset val="100"/>
        <c:noMultiLvlLbl val="0"/>
      </c:catAx>
      <c:valAx>
        <c:axId val="127813865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6853457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400"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'[Chart in Microsoft PowerPoint]Thống kê'!$D$28:$D$34</c:f>
              <c:strCache>
                <c:ptCount val="7"/>
                <c:pt idx="0">
                  <c:v>U phổi</c:v>
                </c:pt>
                <c:pt idx="1">
                  <c:v>U tuyến ức/U trung thất</c:v>
                </c:pt>
                <c:pt idx="2">
                  <c:v>Lõm ngực</c:v>
                </c:pt>
                <c:pt idx="3">
                  <c:v>Kén khí</c:v>
                </c:pt>
                <c:pt idx="4">
                  <c:v>Mủ màng phổi</c:v>
                </c:pt>
                <c:pt idx="5">
                  <c:v>Phẫu thuật sinh thiết u chẩn đoán</c:v>
                </c:pt>
                <c:pt idx="6">
                  <c:v>Tăng tiết mồ hôi</c:v>
                </c:pt>
              </c:strCache>
            </c:strRef>
          </c:cat>
          <c:val>
            <c:numRef>
              <c:f>'[Chart in Microsoft PowerPoint]Thống kê'!$E$28:$E$34</c:f>
              <c:numCache>
                <c:formatCode>General</c:formatCode>
                <c:ptCount val="7"/>
                <c:pt idx="0">
                  <c:v>391</c:v>
                </c:pt>
                <c:pt idx="1">
                  <c:v>350</c:v>
                </c:pt>
                <c:pt idx="2">
                  <c:v>396</c:v>
                </c:pt>
                <c:pt idx="3">
                  <c:v>171</c:v>
                </c:pt>
                <c:pt idx="4">
                  <c:v>37</c:v>
                </c:pt>
                <c:pt idx="5">
                  <c:v>134</c:v>
                </c:pt>
                <c:pt idx="6">
                  <c:v>1030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630-4DDD-BD82-2E24B4B9D04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1088102415"/>
        <c:axId val="1088102831"/>
      </c:barChart>
      <c:catAx>
        <c:axId val="108810241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88102831"/>
        <c:crosses val="autoZero"/>
        <c:auto val="1"/>
        <c:lblAlgn val="ctr"/>
        <c:lblOffset val="100"/>
        <c:noMultiLvlLbl val="0"/>
      </c:catAx>
      <c:valAx>
        <c:axId val="1088102831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8810241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'[Chart in Microsoft PowerPoint]Thống kê'!$G$14</c:f>
              <c:strCache>
                <c:ptCount val="1"/>
                <c:pt idx="0">
                  <c:v>Nội soi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'[Chart in Microsoft PowerPoint]Thống kê'!$F$15:$F$19</c:f>
              <c:numCache>
                <c:formatCode>General</c:formatCode>
                <c:ptCount val="5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</c:numCache>
            </c:numRef>
          </c:cat>
          <c:val>
            <c:numRef>
              <c:f>'[Chart in Microsoft PowerPoint]Thống kê'!$G$15:$G$19</c:f>
              <c:numCache>
                <c:formatCode>General</c:formatCode>
                <c:ptCount val="5"/>
                <c:pt idx="0">
                  <c:v>253</c:v>
                </c:pt>
                <c:pt idx="1">
                  <c:v>327</c:v>
                </c:pt>
                <c:pt idx="2">
                  <c:v>371</c:v>
                </c:pt>
                <c:pt idx="3">
                  <c:v>317</c:v>
                </c:pt>
                <c:pt idx="4">
                  <c:v>411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1C6-4B93-A589-4C3B65F01309}"/>
            </c:ext>
          </c:extLst>
        </c:ser>
        <c:ser>
          <c:idx val="1"/>
          <c:order val="1"/>
          <c:tx>
            <c:strRef>
              <c:f>'[Chart in Microsoft PowerPoint]Thống kê'!$H$14</c:f>
              <c:strCache>
                <c:ptCount val="1"/>
                <c:pt idx="0">
                  <c:v>Mổ mở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'[Chart in Microsoft PowerPoint]Thống kê'!$F$15:$F$19</c:f>
              <c:numCache>
                <c:formatCode>General</c:formatCode>
                <c:ptCount val="5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</c:numCache>
            </c:numRef>
          </c:cat>
          <c:val>
            <c:numRef>
              <c:f>'[Chart in Microsoft PowerPoint]Thống kê'!$H$15:$H$19</c:f>
              <c:numCache>
                <c:formatCode>General</c:formatCode>
                <c:ptCount val="5"/>
                <c:pt idx="0">
                  <c:v>186</c:v>
                </c:pt>
                <c:pt idx="1">
                  <c:v>194</c:v>
                </c:pt>
                <c:pt idx="2">
                  <c:v>149</c:v>
                </c:pt>
                <c:pt idx="3">
                  <c:v>161</c:v>
                </c:pt>
                <c:pt idx="4">
                  <c:v>140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1C6-4B93-A589-4C3B65F0130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897315967"/>
        <c:axId val="897310143"/>
      </c:barChart>
      <c:catAx>
        <c:axId val="8973159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97310143"/>
        <c:crosses val="autoZero"/>
        <c:auto val="1"/>
        <c:lblAlgn val="ctr"/>
        <c:lblOffset val="100"/>
        <c:noMultiLvlLbl val="0"/>
      </c:catAx>
      <c:valAx>
        <c:axId val="89731014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9731596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'[Chart in Microsoft PowerPoint]Thống kê'!$N$33</c:f>
              <c:strCache>
                <c:ptCount val="1"/>
                <c:pt idx="0">
                  <c:v>Nội soi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'[Chart in Microsoft PowerPoint]Thống kê'!$M$34:$M$38</c:f>
              <c:numCache>
                <c:formatCode>General</c:formatCode>
                <c:ptCount val="5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</c:numCache>
            </c:numRef>
          </c:cat>
          <c:val>
            <c:numRef>
              <c:f>'[Chart in Microsoft PowerPoint]Thống kê'!$N$34:$N$38</c:f>
              <c:numCache>
                <c:formatCode>General</c:formatCode>
                <c:ptCount val="5"/>
                <c:pt idx="0">
                  <c:v>20</c:v>
                </c:pt>
                <c:pt idx="1">
                  <c:v>45</c:v>
                </c:pt>
                <c:pt idx="2">
                  <c:v>26</c:v>
                </c:pt>
                <c:pt idx="3">
                  <c:v>46</c:v>
                </c:pt>
                <c:pt idx="4">
                  <c:v>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B45-46DC-863D-A82429CC2A5D}"/>
            </c:ext>
          </c:extLst>
        </c:ser>
        <c:ser>
          <c:idx val="1"/>
          <c:order val="1"/>
          <c:tx>
            <c:strRef>
              <c:f>'[Chart in Microsoft PowerPoint]Thống kê'!$O$33</c:f>
              <c:strCache>
                <c:ptCount val="1"/>
                <c:pt idx="0">
                  <c:v>Mổ mở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'[Chart in Microsoft PowerPoint]Thống kê'!$M$34:$M$38</c:f>
              <c:numCache>
                <c:formatCode>General</c:formatCode>
                <c:ptCount val="5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</c:numCache>
            </c:numRef>
          </c:cat>
          <c:val>
            <c:numRef>
              <c:f>'[Chart in Microsoft PowerPoint]Thống kê'!$O$34:$O$38</c:f>
              <c:numCache>
                <c:formatCode>General</c:formatCode>
                <c:ptCount val="5"/>
                <c:pt idx="0">
                  <c:v>27</c:v>
                </c:pt>
                <c:pt idx="1">
                  <c:v>39</c:v>
                </c:pt>
                <c:pt idx="2">
                  <c:v>44</c:v>
                </c:pt>
                <c:pt idx="3">
                  <c:v>44</c:v>
                </c:pt>
                <c:pt idx="4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B45-46DC-863D-A82429CC2A5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210326703"/>
        <c:axId val="1210322127"/>
      </c:barChart>
      <c:catAx>
        <c:axId val="121032670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10322127"/>
        <c:crosses val="autoZero"/>
        <c:auto val="1"/>
        <c:lblAlgn val="ctr"/>
        <c:lblOffset val="100"/>
        <c:noMultiLvlLbl val="0"/>
      </c:catAx>
      <c:valAx>
        <c:axId val="121032212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1032670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57150" cap="rnd">
              <a:solidFill>
                <a:schemeClr val="accent1"/>
              </a:solidFill>
              <a:round/>
            </a:ln>
            <a:effectLst/>
          </c:spPr>
          <c:marker>
            <c:symbol val="diamond"/>
            <c:size val="6"/>
            <c:spPr>
              <a:solidFill>
                <a:schemeClr val="accent1"/>
              </a:solidFill>
              <a:ln w="57150">
                <a:solidFill>
                  <a:schemeClr val="accent1"/>
                </a:solidFill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600" b="0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xVal>
            <c:numRef>
              <c:f>'[Chart in Microsoft PowerPoint]Thống kê'!$F$63:$F$67</c:f>
              <c:numCache>
                <c:formatCode>General</c:formatCode>
                <c:ptCount val="5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</c:numCache>
            </c:numRef>
          </c:xVal>
          <c:yVal>
            <c:numRef>
              <c:f>'[Chart in Microsoft PowerPoint]Thống kê'!$G$63:$G$67</c:f>
              <c:numCache>
                <c:formatCode>General</c:formatCode>
                <c:ptCount val="5"/>
                <c:pt idx="0">
                  <c:v>8.1</c:v>
                </c:pt>
                <c:pt idx="1">
                  <c:v>9.1</c:v>
                </c:pt>
                <c:pt idx="2">
                  <c:v>7.9</c:v>
                </c:pt>
                <c:pt idx="3">
                  <c:v>6.5</c:v>
                </c:pt>
                <c:pt idx="4">
                  <c:v>5.9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53FF-49C4-A9E0-EA9E8A21FDA5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axId val="1089405295"/>
        <c:axId val="1089404879"/>
      </c:scatterChart>
      <c:valAx>
        <c:axId val="1089405295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089404879"/>
        <c:crosses val="autoZero"/>
        <c:crossBetween val="midCat"/>
      </c:valAx>
      <c:valAx>
        <c:axId val="1089404879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089405295"/>
        <c:crosses val="autoZero"/>
        <c:crossBetween val="midCat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4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511C9C7-82F3-4A70-8BB2-F3955871E5D5}" type="doc">
      <dgm:prSet loTypeId="urn:microsoft.com/office/officeart/2005/8/layout/vList2" loCatId="list" qsTypeId="urn:microsoft.com/office/officeart/2005/8/quickstyle/simple4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ADDED27D-0F9E-4EC5-A70E-49D070D5CEAF}">
      <dgm:prSet/>
      <dgm:spPr/>
      <dgm:t>
        <a:bodyPr/>
        <a:lstStyle/>
        <a:p>
          <a:r>
            <a:rPr lang="en-US" dirty="0" err="1"/>
            <a:t>Phẫu</a:t>
          </a:r>
          <a:r>
            <a:rPr lang="en-US" dirty="0"/>
            <a:t> </a:t>
          </a:r>
          <a:r>
            <a:rPr lang="en-US" dirty="0" err="1"/>
            <a:t>thuật</a:t>
          </a:r>
          <a:r>
            <a:rPr lang="en-US" dirty="0"/>
            <a:t> </a:t>
          </a:r>
          <a:r>
            <a:rPr lang="en-US" dirty="0" err="1"/>
            <a:t>lồng</a:t>
          </a:r>
          <a:r>
            <a:rPr lang="en-US" dirty="0"/>
            <a:t> </a:t>
          </a:r>
          <a:r>
            <a:rPr lang="en-US" dirty="0" err="1"/>
            <a:t>ngực</a:t>
          </a:r>
          <a:r>
            <a:rPr lang="en-US" dirty="0"/>
            <a:t> </a:t>
          </a:r>
          <a:r>
            <a:rPr lang="en-US" dirty="0" err="1"/>
            <a:t>tại</a:t>
          </a:r>
          <a:r>
            <a:rPr lang="en-US" dirty="0"/>
            <a:t> </a:t>
          </a:r>
          <a:r>
            <a:rPr lang="en-US" dirty="0" err="1"/>
            <a:t>Bệnh</a:t>
          </a:r>
          <a:r>
            <a:rPr lang="en-US" dirty="0"/>
            <a:t> </a:t>
          </a:r>
          <a:r>
            <a:rPr lang="en-US" dirty="0" err="1"/>
            <a:t>viện</a:t>
          </a:r>
          <a:r>
            <a:rPr lang="en-US" dirty="0"/>
            <a:t> </a:t>
          </a:r>
          <a:r>
            <a:rPr lang="en-US" dirty="0" err="1"/>
            <a:t>Đại</a:t>
          </a:r>
          <a:r>
            <a:rPr lang="en-US" dirty="0"/>
            <a:t> </a:t>
          </a:r>
          <a:r>
            <a:rPr lang="en-US" dirty="0" err="1"/>
            <a:t>học</a:t>
          </a:r>
          <a:r>
            <a:rPr lang="en-US" dirty="0"/>
            <a:t> Y </a:t>
          </a:r>
          <a:r>
            <a:rPr lang="en-US" dirty="0" err="1"/>
            <a:t>Dược</a:t>
          </a:r>
          <a:r>
            <a:rPr lang="en-US" dirty="0"/>
            <a:t> TPHCM</a:t>
          </a:r>
        </a:p>
      </dgm:t>
    </dgm:pt>
    <dgm:pt modelId="{B1F3C89E-A81D-46C5-B431-0E2110AD6158}" type="parTrans" cxnId="{45CE96CA-094C-4115-A84A-B730E3BBFB4E}">
      <dgm:prSet/>
      <dgm:spPr/>
      <dgm:t>
        <a:bodyPr/>
        <a:lstStyle/>
        <a:p>
          <a:endParaRPr lang="en-US"/>
        </a:p>
      </dgm:t>
    </dgm:pt>
    <dgm:pt modelId="{A4A420D5-63C4-4DC0-9626-3610AC9F0043}" type="sibTrans" cxnId="{45CE96CA-094C-4115-A84A-B730E3BBFB4E}">
      <dgm:prSet/>
      <dgm:spPr/>
      <dgm:t>
        <a:bodyPr/>
        <a:lstStyle/>
        <a:p>
          <a:endParaRPr lang="en-US"/>
        </a:p>
      </dgm:t>
    </dgm:pt>
    <dgm:pt modelId="{79CFF1EC-E6B6-44A3-A2B8-C14FE2C54C60}">
      <dgm:prSet/>
      <dgm:spPr/>
      <dgm:t>
        <a:bodyPr/>
        <a:lstStyle/>
        <a:p>
          <a:r>
            <a:rPr lang="en-US" dirty="0" err="1"/>
            <a:t>Xây</a:t>
          </a:r>
          <a:r>
            <a:rPr lang="en-US" dirty="0"/>
            <a:t> </a:t>
          </a:r>
          <a:r>
            <a:rPr lang="en-US" dirty="0" err="1"/>
            <a:t>dựng</a:t>
          </a:r>
          <a:r>
            <a:rPr lang="en-US" dirty="0"/>
            <a:t> </a:t>
          </a:r>
          <a:r>
            <a:rPr lang="en-US" dirty="0" err="1"/>
            <a:t>và</a:t>
          </a:r>
          <a:r>
            <a:rPr lang="en-US" dirty="0"/>
            <a:t> </a:t>
          </a:r>
          <a:r>
            <a:rPr lang="en-US" dirty="0" err="1"/>
            <a:t>ứng</a:t>
          </a:r>
          <a:r>
            <a:rPr lang="en-US" dirty="0"/>
            <a:t> </a:t>
          </a:r>
          <a:r>
            <a:rPr lang="en-US" dirty="0" err="1"/>
            <a:t>dụng</a:t>
          </a:r>
          <a:r>
            <a:rPr lang="en-US" dirty="0"/>
            <a:t> </a:t>
          </a:r>
          <a:r>
            <a:rPr lang="en-US" dirty="0" err="1"/>
            <a:t>quy</a:t>
          </a:r>
          <a:r>
            <a:rPr lang="en-US" dirty="0"/>
            <a:t> </a:t>
          </a:r>
          <a:r>
            <a:rPr lang="en-US" dirty="0" err="1"/>
            <a:t>trình</a:t>
          </a:r>
          <a:r>
            <a:rPr lang="en-US" dirty="0"/>
            <a:t> ERAS </a:t>
          </a:r>
          <a:r>
            <a:rPr lang="en-US" dirty="0" err="1"/>
            <a:t>trong</a:t>
          </a:r>
          <a:r>
            <a:rPr lang="en-US" dirty="0"/>
            <a:t> </a:t>
          </a:r>
          <a:r>
            <a:rPr lang="en-US" dirty="0" err="1"/>
            <a:t>phẫu</a:t>
          </a:r>
          <a:r>
            <a:rPr lang="en-US" dirty="0"/>
            <a:t> </a:t>
          </a:r>
          <a:r>
            <a:rPr lang="en-US" dirty="0" err="1"/>
            <a:t>thuật</a:t>
          </a:r>
          <a:r>
            <a:rPr lang="en-US" dirty="0"/>
            <a:t> </a:t>
          </a:r>
          <a:r>
            <a:rPr lang="en-US" dirty="0" err="1"/>
            <a:t>lồng</a:t>
          </a:r>
          <a:r>
            <a:rPr lang="en-US" dirty="0"/>
            <a:t> </a:t>
          </a:r>
          <a:r>
            <a:rPr lang="en-US" dirty="0" err="1"/>
            <a:t>ngực</a:t>
          </a:r>
          <a:endParaRPr lang="en-US" dirty="0"/>
        </a:p>
      </dgm:t>
    </dgm:pt>
    <dgm:pt modelId="{4E510635-EE4E-4D6C-8C9C-D0F3777CD6B5}" type="parTrans" cxnId="{559416CE-0304-4307-B622-117C19AD103F}">
      <dgm:prSet/>
      <dgm:spPr/>
      <dgm:t>
        <a:bodyPr/>
        <a:lstStyle/>
        <a:p>
          <a:endParaRPr lang="en-US"/>
        </a:p>
      </dgm:t>
    </dgm:pt>
    <dgm:pt modelId="{993F400F-F69D-4153-B23E-DE1DE7F52171}" type="sibTrans" cxnId="{559416CE-0304-4307-B622-117C19AD103F}">
      <dgm:prSet/>
      <dgm:spPr/>
      <dgm:t>
        <a:bodyPr/>
        <a:lstStyle/>
        <a:p>
          <a:endParaRPr lang="en-US"/>
        </a:p>
      </dgm:t>
    </dgm:pt>
    <dgm:pt modelId="{93721B58-9C42-453F-9866-0C53A3ABA4A9}">
      <dgm:prSet/>
      <dgm:spPr/>
      <dgm:t>
        <a:bodyPr/>
        <a:lstStyle/>
        <a:p>
          <a:r>
            <a:rPr lang="en-US" dirty="0" err="1"/>
            <a:t>Những</a:t>
          </a:r>
          <a:r>
            <a:rPr lang="en-US" dirty="0"/>
            <a:t> </a:t>
          </a:r>
          <a:r>
            <a:rPr lang="en-US" dirty="0" err="1"/>
            <a:t>rào</a:t>
          </a:r>
          <a:r>
            <a:rPr lang="en-US" dirty="0"/>
            <a:t> </a:t>
          </a:r>
          <a:r>
            <a:rPr lang="en-US" dirty="0" err="1"/>
            <a:t>cản</a:t>
          </a:r>
          <a:r>
            <a:rPr lang="en-US" dirty="0"/>
            <a:t> </a:t>
          </a:r>
          <a:r>
            <a:rPr lang="en-US" dirty="0" err="1"/>
            <a:t>và</a:t>
          </a:r>
          <a:r>
            <a:rPr lang="en-US" dirty="0"/>
            <a:t> </a:t>
          </a:r>
          <a:r>
            <a:rPr lang="en-US" dirty="0" err="1"/>
            <a:t>kinh</a:t>
          </a:r>
          <a:r>
            <a:rPr lang="en-US" dirty="0"/>
            <a:t> </a:t>
          </a:r>
          <a:r>
            <a:rPr lang="en-US" dirty="0" err="1"/>
            <a:t>nghiệm</a:t>
          </a:r>
          <a:r>
            <a:rPr lang="en-US" dirty="0"/>
            <a:t> </a:t>
          </a:r>
          <a:r>
            <a:rPr lang="en-US" dirty="0" err="1"/>
            <a:t>vượt</a:t>
          </a:r>
          <a:r>
            <a:rPr lang="en-US" dirty="0"/>
            <a:t> qua</a:t>
          </a:r>
        </a:p>
      </dgm:t>
    </dgm:pt>
    <dgm:pt modelId="{B44CDB23-CAE0-4600-88EA-6B4927316FC3}" type="parTrans" cxnId="{619BDFD5-ED5A-41FF-886D-E06D9DB74BF5}">
      <dgm:prSet/>
      <dgm:spPr/>
      <dgm:t>
        <a:bodyPr/>
        <a:lstStyle/>
        <a:p>
          <a:endParaRPr lang="en-US"/>
        </a:p>
      </dgm:t>
    </dgm:pt>
    <dgm:pt modelId="{78344014-8312-4475-A0B9-2C753EFD1485}" type="sibTrans" cxnId="{619BDFD5-ED5A-41FF-886D-E06D9DB74BF5}">
      <dgm:prSet/>
      <dgm:spPr/>
      <dgm:t>
        <a:bodyPr/>
        <a:lstStyle/>
        <a:p>
          <a:endParaRPr lang="en-US"/>
        </a:p>
      </dgm:t>
    </dgm:pt>
    <dgm:pt modelId="{D9D1ED75-D2A8-4416-8CA3-D6CCE547A8EE}" type="pres">
      <dgm:prSet presAssocID="{B511C9C7-82F3-4A70-8BB2-F3955871E5D5}" presName="linear" presStyleCnt="0">
        <dgm:presLayoutVars>
          <dgm:animLvl val="lvl"/>
          <dgm:resizeHandles val="exact"/>
        </dgm:presLayoutVars>
      </dgm:prSet>
      <dgm:spPr/>
    </dgm:pt>
    <dgm:pt modelId="{B813DE4A-29E6-4428-A68F-98E6B1657C84}" type="pres">
      <dgm:prSet presAssocID="{ADDED27D-0F9E-4EC5-A70E-49D070D5CEAF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6686B899-C412-4739-A056-FF2CB77B3D60}" type="pres">
      <dgm:prSet presAssocID="{A4A420D5-63C4-4DC0-9626-3610AC9F0043}" presName="spacer" presStyleCnt="0"/>
      <dgm:spPr/>
    </dgm:pt>
    <dgm:pt modelId="{177319EB-1D06-41B0-BEF1-1FE2F4AB14F1}" type="pres">
      <dgm:prSet presAssocID="{79CFF1EC-E6B6-44A3-A2B8-C14FE2C54C60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1364966C-6ECE-44A4-A836-0197ED7696AC}" type="pres">
      <dgm:prSet presAssocID="{993F400F-F69D-4153-B23E-DE1DE7F52171}" presName="spacer" presStyleCnt="0"/>
      <dgm:spPr/>
    </dgm:pt>
    <dgm:pt modelId="{48E67E83-1DC6-4D90-8F79-777F36CA5666}" type="pres">
      <dgm:prSet presAssocID="{93721B58-9C42-453F-9866-0C53A3ABA4A9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DB852F23-85A2-45C9-A352-0068E0D16AE6}" type="presOf" srcId="{79CFF1EC-E6B6-44A3-A2B8-C14FE2C54C60}" destId="{177319EB-1D06-41B0-BEF1-1FE2F4AB14F1}" srcOrd="0" destOrd="0" presId="urn:microsoft.com/office/officeart/2005/8/layout/vList2"/>
    <dgm:cxn modelId="{B4A8B081-6327-4DEA-B83C-F5F1C2D37060}" type="presOf" srcId="{93721B58-9C42-453F-9866-0C53A3ABA4A9}" destId="{48E67E83-1DC6-4D90-8F79-777F36CA5666}" srcOrd="0" destOrd="0" presId="urn:microsoft.com/office/officeart/2005/8/layout/vList2"/>
    <dgm:cxn modelId="{D6390B98-A7C9-49F9-8955-A552D8F1658D}" type="presOf" srcId="{ADDED27D-0F9E-4EC5-A70E-49D070D5CEAF}" destId="{B813DE4A-29E6-4428-A68F-98E6B1657C84}" srcOrd="0" destOrd="0" presId="urn:microsoft.com/office/officeart/2005/8/layout/vList2"/>
    <dgm:cxn modelId="{45CE96CA-094C-4115-A84A-B730E3BBFB4E}" srcId="{B511C9C7-82F3-4A70-8BB2-F3955871E5D5}" destId="{ADDED27D-0F9E-4EC5-A70E-49D070D5CEAF}" srcOrd="0" destOrd="0" parTransId="{B1F3C89E-A81D-46C5-B431-0E2110AD6158}" sibTransId="{A4A420D5-63C4-4DC0-9626-3610AC9F0043}"/>
    <dgm:cxn modelId="{559416CE-0304-4307-B622-117C19AD103F}" srcId="{B511C9C7-82F3-4A70-8BB2-F3955871E5D5}" destId="{79CFF1EC-E6B6-44A3-A2B8-C14FE2C54C60}" srcOrd="1" destOrd="0" parTransId="{4E510635-EE4E-4D6C-8C9C-D0F3777CD6B5}" sibTransId="{993F400F-F69D-4153-B23E-DE1DE7F52171}"/>
    <dgm:cxn modelId="{619BDFD5-ED5A-41FF-886D-E06D9DB74BF5}" srcId="{B511C9C7-82F3-4A70-8BB2-F3955871E5D5}" destId="{93721B58-9C42-453F-9866-0C53A3ABA4A9}" srcOrd="2" destOrd="0" parTransId="{B44CDB23-CAE0-4600-88EA-6B4927316FC3}" sibTransId="{78344014-8312-4475-A0B9-2C753EFD1485}"/>
    <dgm:cxn modelId="{208279EC-6245-414C-9359-AEAFE61046BE}" type="presOf" srcId="{B511C9C7-82F3-4A70-8BB2-F3955871E5D5}" destId="{D9D1ED75-D2A8-4416-8CA3-D6CCE547A8EE}" srcOrd="0" destOrd="0" presId="urn:microsoft.com/office/officeart/2005/8/layout/vList2"/>
    <dgm:cxn modelId="{9BA96101-D499-4C37-9CBD-F8597A5A30E6}" type="presParOf" srcId="{D9D1ED75-D2A8-4416-8CA3-D6CCE547A8EE}" destId="{B813DE4A-29E6-4428-A68F-98E6B1657C84}" srcOrd="0" destOrd="0" presId="urn:microsoft.com/office/officeart/2005/8/layout/vList2"/>
    <dgm:cxn modelId="{F4F566E8-267A-427A-B630-89E85AB23F47}" type="presParOf" srcId="{D9D1ED75-D2A8-4416-8CA3-D6CCE547A8EE}" destId="{6686B899-C412-4739-A056-FF2CB77B3D60}" srcOrd="1" destOrd="0" presId="urn:microsoft.com/office/officeart/2005/8/layout/vList2"/>
    <dgm:cxn modelId="{F0F86B91-5894-4FC1-B710-AA50AA930C00}" type="presParOf" srcId="{D9D1ED75-D2A8-4416-8CA3-D6CCE547A8EE}" destId="{177319EB-1D06-41B0-BEF1-1FE2F4AB14F1}" srcOrd="2" destOrd="0" presId="urn:microsoft.com/office/officeart/2005/8/layout/vList2"/>
    <dgm:cxn modelId="{F9A9A232-5B28-4DC4-89E1-01687783EC70}" type="presParOf" srcId="{D9D1ED75-D2A8-4416-8CA3-D6CCE547A8EE}" destId="{1364966C-6ECE-44A4-A836-0197ED7696AC}" srcOrd="3" destOrd="0" presId="urn:microsoft.com/office/officeart/2005/8/layout/vList2"/>
    <dgm:cxn modelId="{0C5E6BD0-96AE-4ABA-BCE9-BC04B01488EC}" type="presParOf" srcId="{D9D1ED75-D2A8-4416-8CA3-D6CCE547A8EE}" destId="{48E67E83-1DC6-4D90-8F79-777F36CA5666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CF4BEC8-D56C-42CE-9234-E01B4A73699D}" type="doc">
      <dgm:prSet loTypeId="urn:microsoft.com/office/officeart/2005/8/layout/radial6" loCatId="cycle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4E6EEF38-06D3-4C07-B2BB-81D1086D0FCA}">
      <dgm:prSet phldrT="[Text]"/>
      <dgm:spPr/>
      <dgm:t>
        <a:bodyPr/>
        <a:lstStyle/>
        <a:p>
          <a:r>
            <a:rPr lang="en-US" dirty="0" err="1"/>
            <a:t>Phối</a:t>
          </a:r>
          <a:r>
            <a:rPr lang="en-US" dirty="0"/>
            <a:t> </a:t>
          </a:r>
          <a:r>
            <a:rPr lang="en-US" dirty="0" err="1"/>
            <a:t>hợp</a:t>
          </a:r>
          <a:r>
            <a:rPr lang="en-US" dirty="0"/>
            <a:t> </a:t>
          </a:r>
          <a:r>
            <a:rPr lang="en-US" dirty="0" err="1"/>
            <a:t>đồng</a:t>
          </a:r>
          <a:r>
            <a:rPr lang="en-US" dirty="0"/>
            <a:t> </a:t>
          </a:r>
          <a:r>
            <a:rPr lang="en-US" dirty="0" err="1"/>
            <a:t>bộ</a:t>
          </a:r>
          <a:r>
            <a:rPr lang="en-US" dirty="0"/>
            <a:t> </a:t>
          </a:r>
          <a:r>
            <a:rPr lang="en-US" dirty="0" err="1"/>
            <a:t>nhiều</a:t>
          </a:r>
          <a:r>
            <a:rPr lang="en-US" dirty="0"/>
            <a:t> </a:t>
          </a:r>
          <a:r>
            <a:rPr lang="en-US" dirty="0" err="1"/>
            <a:t>chiến</a:t>
          </a:r>
          <a:r>
            <a:rPr lang="en-US" dirty="0"/>
            <a:t> </a:t>
          </a:r>
          <a:r>
            <a:rPr lang="en-US" dirty="0" err="1"/>
            <a:t>lược</a:t>
          </a:r>
          <a:endParaRPr lang="en-US" dirty="0"/>
        </a:p>
      </dgm:t>
    </dgm:pt>
    <dgm:pt modelId="{9AD26A6F-C849-4862-8D6A-A34F9D0109DB}" type="parTrans" cxnId="{2D3B2299-B754-4D5F-9257-1DD87C35D63A}">
      <dgm:prSet/>
      <dgm:spPr/>
      <dgm:t>
        <a:bodyPr/>
        <a:lstStyle/>
        <a:p>
          <a:endParaRPr lang="en-US"/>
        </a:p>
      </dgm:t>
    </dgm:pt>
    <dgm:pt modelId="{E3D25A2F-22B3-4766-BEBA-120B0CF4C51F}" type="sibTrans" cxnId="{2D3B2299-B754-4D5F-9257-1DD87C35D63A}">
      <dgm:prSet/>
      <dgm:spPr/>
      <dgm:t>
        <a:bodyPr/>
        <a:lstStyle/>
        <a:p>
          <a:endParaRPr lang="en-US"/>
        </a:p>
      </dgm:t>
    </dgm:pt>
    <dgm:pt modelId="{BA77C48C-8300-4DF3-8FE6-2821C65B4FD3}">
      <dgm:prSet phldrT="[Text]"/>
      <dgm:spPr/>
      <dgm:t>
        <a:bodyPr/>
        <a:lstStyle/>
        <a:p>
          <a:r>
            <a:rPr lang="en-US" dirty="0" err="1"/>
            <a:t>Sự</a:t>
          </a:r>
          <a:r>
            <a:rPr lang="en-US" dirty="0"/>
            <a:t> </a:t>
          </a:r>
          <a:r>
            <a:rPr lang="en-US" dirty="0" err="1"/>
            <a:t>hỗ</a:t>
          </a:r>
          <a:r>
            <a:rPr lang="en-US" dirty="0"/>
            <a:t> </a:t>
          </a:r>
          <a:r>
            <a:rPr lang="en-US" dirty="0" err="1"/>
            <a:t>trợ</a:t>
          </a:r>
          <a:r>
            <a:rPr lang="en-US" dirty="0"/>
            <a:t> </a:t>
          </a:r>
          <a:r>
            <a:rPr lang="en-US" dirty="0" err="1"/>
            <a:t>của</a:t>
          </a:r>
          <a:r>
            <a:rPr lang="en-US" dirty="0"/>
            <a:t> </a:t>
          </a:r>
          <a:r>
            <a:rPr lang="en-US" dirty="0" err="1"/>
            <a:t>lãnh</a:t>
          </a:r>
          <a:r>
            <a:rPr lang="en-US" dirty="0"/>
            <a:t> </a:t>
          </a:r>
          <a:r>
            <a:rPr lang="en-US" dirty="0" err="1"/>
            <a:t>đạo</a:t>
          </a:r>
          <a:r>
            <a:rPr lang="en-US" dirty="0"/>
            <a:t> </a:t>
          </a:r>
        </a:p>
      </dgm:t>
    </dgm:pt>
    <dgm:pt modelId="{31BACDA4-354F-4D61-8341-A3497363BE16}" type="parTrans" cxnId="{BF7928B9-DCFD-47BB-8E29-AD08C0B8EB38}">
      <dgm:prSet/>
      <dgm:spPr/>
      <dgm:t>
        <a:bodyPr/>
        <a:lstStyle/>
        <a:p>
          <a:endParaRPr lang="en-US"/>
        </a:p>
      </dgm:t>
    </dgm:pt>
    <dgm:pt modelId="{C15A8254-3BF8-4AC0-87D1-F8E39A926BAD}" type="sibTrans" cxnId="{BF7928B9-DCFD-47BB-8E29-AD08C0B8EB38}">
      <dgm:prSet/>
      <dgm:spPr/>
      <dgm:t>
        <a:bodyPr/>
        <a:lstStyle/>
        <a:p>
          <a:endParaRPr lang="en-US"/>
        </a:p>
      </dgm:t>
    </dgm:pt>
    <dgm:pt modelId="{47259488-6054-4967-9858-FE98F0B9A31B}">
      <dgm:prSet phldrT="[Text]"/>
      <dgm:spPr/>
      <dgm:t>
        <a:bodyPr/>
        <a:lstStyle/>
        <a:p>
          <a:r>
            <a:rPr lang="en-US" dirty="0" err="1"/>
            <a:t>Xác</a:t>
          </a:r>
          <a:r>
            <a:rPr lang="en-US" dirty="0"/>
            <a:t> </a:t>
          </a:r>
          <a:r>
            <a:rPr lang="en-US" dirty="0" err="1"/>
            <a:t>định</a:t>
          </a:r>
          <a:r>
            <a:rPr lang="en-US" dirty="0"/>
            <a:t> </a:t>
          </a:r>
          <a:r>
            <a:rPr lang="en-US" dirty="0" err="1"/>
            <a:t>và</a:t>
          </a:r>
          <a:r>
            <a:rPr lang="en-US" dirty="0"/>
            <a:t> </a:t>
          </a:r>
          <a:r>
            <a:rPr lang="en-US" dirty="0" err="1"/>
            <a:t>gắn</a:t>
          </a:r>
          <a:r>
            <a:rPr lang="en-US" dirty="0"/>
            <a:t> </a:t>
          </a:r>
          <a:r>
            <a:rPr lang="en-US" dirty="0" err="1"/>
            <a:t>kết</a:t>
          </a:r>
          <a:r>
            <a:rPr lang="en-US" dirty="0"/>
            <a:t> </a:t>
          </a:r>
          <a:r>
            <a:rPr lang="en-US" dirty="0" err="1"/>
            <a:t>các</a:t>
          </a:r>
          <a:r>
            <a:rPr lang="en-US" dirty="0"/>
            <a:t> </a:t>
          </a:r>
          <a:r>
            <a:rPr lang="en-US" dirty="0" err="1"/>
            <a:t>thành</a:t>
          </a:r>
          <a:r>
            <a:rPr lang="en-US" dirty="0"/>
            <a:t> </a:t>
          </a:r>
          <a:r>
            <a:rPr lang="en-US" dirty="0" err="1"/>
            <a:t>viên</a:t>
          </a:r>
          <a:r>
            <a:rPr lang="en-US" dirty="0"/>
            <a:t> </a:t>
          </a:r>
          <a:r>
            <a:rPr lang="en-US" dirty="0" err="1"/>
            <a:t>liên</a:t>
          </a:r>
          <a:r>
            <a:rPr lang="en-US" dirty="0"/>
            <a:t> </a:t>
          </a:r>
          <a:r>
            <a:rPr lang="en-US" dirty="0" err="1"/>
            <a:t>quan</a:t>
          </a:r>
          <a:endParaRPr lang="en-US" dirty="0"/>
        </a:p>
      </dgm:t>
    </dgm:pt>
    <dgm:pt modelId="{669A3529-C3D6-460F-BA5F-030EF6118829}" type="parTrans" cxnId="{DCB9CD59-13B1-4595-9215-7EA68B4CAD04}">
      <dgm:prSet/>
      <dgm:spPr/>
      <dgm:t>
        <a:bodyPr/>
        <a:lstStyle/>
        <a:p>
          <a:endParaRPr lang="en-US"/>
        </a:p>
      </dgm:t>
    </dgm:pt>
    <dgm:pt modelId="{D6ED7571-DF9F-4BC0-AA14-6F6FCC819F13}" type="sibTrans" cxnId="{DCB9CD59-13B1-4595-9215-7EA68B4CAD04}">
      <dgm:prSet/>
      <dgm:spPr/>
      <dgm:t>
        <a:bodyPr/>
        <a:lstStyle/>
        <a:p>
          <a:endParaRPr lang="en-US"/>
        </a:p>
      </dgm:t>
    </dgm:pt>
    <dgm:pt modelId="{A802CDCD-C3AA-4318-B043-F304807C67F1}">
      <dgm:prSet phldrT="[Text]"/>
      <dgm:spPr/>
      <dgm:t>
        <a:bodyPr/>
        <a:lstStyle/>
        <a:p>
          <a:r>
            <a:rPr lang="en-US" dirty="0" err="1"/>
            <a:t>Phát</a:t>
          </a:r>
          <a:r>
            <a:rPr lang="en-US" dirty="0"/>
            <a:t> </a:t>
          </a:r>
          <a:r>
            <a:rPr lang="en-US" dirty="0" err="1"/>
            <a:t>triển</a:t>
          </a:r>
          <a:r>
            <a:rPr lang="en-US" dirty="0"/>
            <a:t> </a:t>
          </a:r>
          <a:r>
            <a:rPr lang="en-US" dirty="0" err="1"/>
            <a:t>các</a:t>
          </a:r>
          <a:r>
            <a:rPr lang="en-US" dirty="0"/>
            <a:t> </a:t>
          </a:r>
          <a:r>
            <a:rPr lang="en-US" dirty="0" err="1"/>
            <a:t>tài</a:t>
          </a:r>
          <a:r>
            <a:rPr lang="en-US" dirty="0"/>
            <a:t> </a:t>
          </a:r>
          <a:r>
            <a:rPr lang="en-US" dirty="0" err="1"/>
            <a:t>liệu</a:t>
          </a:r>
          <a:r>
            <a:rPr lang="en-US" dirty="0"/>
            <a:t> </a:t>
          </a:r>
          <a:r>
            <a:rPr lang="en-US" dirty="0" err="1"/>
            <a:t>tiêu</a:t>
          </a:r>
          <a:r>
            <a:rPr lang="en-US" dirty="0"/>
            <a:t> </a:t>
          </a:r>
          <a:r>
            <a:rPr lang="en-US" dirty="0" err="1"/>
            <a:t>chuẩn</a:t>
          </a:r>
          <a:endParaRPr lang="en-US" dirty="0"/>
        </a:p>
      </dgm:t>
    </dgm:pt>
    <dgm:pt modelId="{7041D283-3F30-4C0A-BCAC-D592DA660B27}" type="parTrans" cxnId="{EA38566C-CE64-42CE-A4FB-E73EDAF790F3}">
      <dgm:prSet/>
      <dgm:spPr/>
      <dgm:t>
        <a:bodyPr/>
        <a:lstStyle/>
        <a:p>
          <a:endParaRPr lang="en-US"/>
        </a:p>
      </dgm:t>
    </dgm:pt>
    <dgm:pt modelId="{39D7EDD0-B21B-4232-8457-BDC5E9EA0A0D}" type="sibTrans" cxnId="{EA38566C-CE64-42CE-A4FB-E73EDAF790F3}">
      <dgm:prSet/>
      <dgm:spPr/>
      <dgm:t>
        <a:bodyPr/>
        <a:lstStyle/>
        <a:p>
          <a:endParaRPr lang="en-US"/>
        </a:p>
      </dgm:t>
    </dgm:pt>
    <dgm:pt modelId="{813F28BC-646B-4463-AB23-3BFE5E1D0C0C}">
      <dgm:prSet phldrT="[Text]"/>
      <dgm:spPr/>
      <dgm:t>
        <a:bodyPr/>
        <a:lstStyle/>
        <a:p>
          <a:r>
            <a:rPr lang="en-US" dirty="0" err="1"/>
            <a:t>Phát</a:t>
          </a:r>
          <a:r>
            <a:rPr lang="en-US" dirty="0"/>
            <a:t> </a:t>
          </a:r>
          <a:r>
            <a:rPr lang="en-US" dirty="0" err="1"/>
            <a:t>triển</a:t>
          </a:r>
          <a:r>
            <a:rPr lang="en-US" dirty="0"/>
            <a:t> </a:t>
          </a:r>
          <a:r>
            <a:rPr lang="en-US" dirty="0" err="1"/>
            <a:t>các</a:t>
          </a:r>
          <a:r>
            <a:rPr lang="en-US" dirty="0"/>
            <a:t> </a:t>
          </a:r>
          <a:r>
            <a:rPr lang="en-US" dirty="0" err="1"/>
            <a:t>công</a:t>
          </a:r>
          <a:r>
            <a:rPr lang="en-US" dirty="0"/>
            <a:t> </a:t>
          </a:r>
          <a:r>
            <a:rPr lang="en-US" dirty="0" err="1"/>
            <a:t>cụ</a:t>
          </a:r>
          <a:r>
            <a:rPr lang="en-US" dirty="0"/>
            <a:t> </a:t>
          </a:r>
          <a:r>
            <a:rPr lang="en-US" dirty="0" err="1"/>
            <a:t>giáo</a:t>
          </a:r>
          <a:r>
            <a:rPr lang="en-US" dirty="0"/>
            <a:t> </a:t>
          </a:r>
          <a:r>
            <a:rPr lang="en-US" dirty="0" err="1"/>
            <a:t>dục</a:t>
          </a:r>
          <a:r>
            <a:rPr lang="en-US" dirty="0"/>
            <a:t> </a:t>
          </a:r>
          <a:r>
            <a:rPr lang="en-US" dirty="0" err="1"/>
            <a:t>và</a:t>
          </a:r>
          <a:r>
            <a:rPr lang="en-US" dirty="0"/>
            <a:t> </a:t>
          </a:r>
          <a:r>
            <a:rPr lang="en-US" dirty="0" err="1"/>
            <a:t>hướng</a:t>
          </a:r>
          <a:r>
            <a:rPr lang="en-US" dirty="0"/>
            <a:t> </a:t>
          </a:r>
          <a:r>
            <a:rPr lang="en-US" dirty="0" err="1"/>
            <a:t>dẫn</a:t>
          </a:r>
          <a:endParaRPr lang="en-US" dirty="0"/>
        </a:p>
      </dgm:t>
    </dgm:pt>
    <dgm:pt modelId="{4668A3A6-48D4-4BE4-8099-79782062A6E4}" type="parTrans" cxnId="{C0E2F5F5-8B9B-46AD-814D-51CCE1F04E26}">
      <dgm:prSet/>
      <dgm:spPr/>
      <dgm:t>
        <a:bodyPr/>
        <a:lstStyle/>
        <a:p>
          <a:endParaRPr lang="en-US"/>
        </a:p>
      </dgm:t>
    </dgm:pt>
    <dgm:pt modelId="{8A5A1CD2-F43A-43F5-B97D-1BD4E1048224}" type="sibTrans" cxnId="{C0E2F5F5-8B9B-46AD-814D-51CCE1F04E26}">
      <dgm:prSet/>
      <dgm:spPr/>
      <dgm:t>
        <a:bodyPr/>
        <a:lstStyle/>
        <a:p>
          <a:endParaRPr lang="en-US"/>
        </a:p>
      </dgm:t>
    </dgm:pt>
    <dgm:pt modelId="{5D0491B4-9D60-4E58-9160-641E9E89B98D}">
      <dgm:prSet/>
      <dgm:spPr/>
      <dgm:t>
        <a:bodyPr/>
        <a:lstStyle/>
        <a:p>
          <a:r>
            <a:rPr lang="en-US" dirty="0" err="1"/>
            <a:t>Phát</a:t>
          </a:r>
          <a:r>
            <a:rPr lang="en-US" dirty="0"/>
            <a:t> </a:t>
          </a:r>
          <a:r>
            <a:rPr lang="en-US" dirty="0" err="1"/>
            <a:t>triển</a:t>
          </a:r>
          <a:r>
            <a:rPr lang="en-US" dirty="0"/>
            <a:t> </a:t>
          </a:r>
          <a:r>
            <a:rPr lang="en-US" dirty="0" err="1"/>
            <a:t>hệ</a:t>
          </a:r>
          <a:r>
            <a:rPr lang="en-US" dirty="0"/>
            <a:t> </a:t>
          </a:r>
          <a:r>
            <a:rPr lang="en-US" dirty="0" err="1"/>
            <a:t>thống</a:t>
          </a:r>
          <a:r>
            <a:rPr lang="en-US" dirty="0"/>
            <a:t> </a:t>
          </a:r>
          <a:r>
            <a:rPr lang="en-US" dirty="0" err="1"/>
            <a:t>thống</a:t>
          </a:r>
          <a:r>
            <a:rPr lang="en-US" dirty="0"/>
            <a:t> </a:t>
          </a:r>
          <a:r>
            <a:rPr lang="en-US" dirty="0" err="1"/>
            <a:t>kê</a:t>
          </a:r>
          <a:r>
            <a:rPr lang="en-US" dirty="0"/>
            <a:t> </a:t>
          </a:r>
          <a:r>
            <a:rPr lang="en-US" dirty="0" err="1"/>
            <a:t>giám</a:t>
          </a:r>
          <a:r>
            <a:rPr lang="en-US" dirty="0"/>
            <a:t> </a:t>
          </a:r>
          <a:r>
            <a:rPr lang="en-US" dirty="0" err="1"/>
            <a:t>soát</a:t>
          </a:r>
          <a:r>
            <a:rPr lang="en-US" dirty="0"/>
            <a:t> </a:t>
          </a:r>
          <a:r>
            <a:rPr lang="en-US" dirty="0" err="1"/>
            <a:t>và</a:t>
          </a:r>
          <a:r>
            <a:rPr lang="en-US" dirty="0"/>
            <a:t> </a:t>
          </a:r>
          <a:r>
            <a:rPr lang="en-US" dirty="0" err="1"/>
            <a:t>phản</a:t>
          </a:r>
          <a:r>
            <a:rPr lang="en-US" dirty="0"/>
            <a:t> </a:t>
          </a:r>
          <a:r>
            <a:rPr lang="en-US" dirty="0" err="1"/>
            <a:t>hồi</a:t>
          </a:r>
          <a:endParaRPr lang="en-US" dirty="0"/>
        </a:p>
      </dgm:t>
    </dgm:pt>
    <dgm:pt modelId="{54E50644-7B7A-4268-9132-AC45D1509DF1}" type="parTrans" cxnId="{8D6A5FAC-8F70-46E3-99D0-770C99815BBB}">
      <dgm:prSet/>
      <dgm:spPr/>
      <dgm:t>
        <a:bodyPr/>
        <a:lstStyle/>
        <a:p>
          <a:endParaRPr lang="en-US"/>
        </a:p>
      </dgm:t>
    </dgm:pt>
    <dgm:pt modelId="{BC1ACED3-82F5-40F5-A44D-9EBCEB8A678C}" type="sibTrans" cxnId="{8D6A5FAC-8F70-46E3-99D0-770C99815BBB}">
      <dgm:prSet/>
      <dgm:spPr/>
      <dgm:t>
        <a:bodyPr/>
        <a:lstStyle/>
        <a:p>
          <a:endParaRPr lang="en-US"/>
        </a:p>
      </dgm:t>
    </dgm:pt>
    <dgm:pt modelId="{DED3C279-2576-4578-8271-CA442C71132E}" type="pres">
      <dgm:prSet presAssocID="{8CF4BEC8-D56C-42CE-9234-E01B4A73699D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5FEF3E54-8723-42F4-BD43-96A0D5FF9F5A}" type="pres">
      <dgm:prSet presAssocID="{4E6EEF38-06D3-4C07-B2BB-81D1086D0FCA}" presName="centerShape" presStyleLbl="node0" presStyleIdx="0" presStyleCnt="1" custLinFactNeighborY="-4846"/>
      <dgm:spPr/>
    </dgm:pt>
    <dgm:pt modelId="{408A4981-A997-4B78-AA32-3808772DE91C}" type="pres">
      <dgm:prSet presAssocID="{BA77C48C-8300-4DF3-8FE6-2821C65B4FD3}" presName="node" presStyleLbl="node1" presStyleIdx="0" presStyleCnt="5" custRadScaleRad="104477">
        <dgm:presLayoutVars>
          <dgm:bulletEnabled val="1"/>
        </dgm:presLayoutVars>
      </dgm:prSet>
      <dgm:spPr/>
    </dgm:pt>
    <dgm:pt modelId="{46EEAA85-B670-459C-91D0-54D9D4FEB467}" type="pres">
      <dgm:prSet presAssocID="{BA77C48C-8300-4DF3-8FE6-2821C65B4FD3}" presName="dummy" presStyleCnt="0"/>
      <dgm:spPr/>
    </dgm:pt>
    <dgm:pt modelId="{8AE74E6F-EA50-4888-83E7-0F27FA23DF52}" type="pres">
      <dgm:prSet presAssocID="{C15A8254-3BF8-4AC0-87D1-F8E39A926BAD}" presName="sibTrans" presStyleLbl="sibTrans2D1" presStyleIdx="0" presStyleCnt="5" custLinFactNeighborX="-1106" custLinFactNeighborY="-21"/>
      <dgm:spPr/>
    </dgm:pt>
    <dgm:pt modelId="{FA11AB5E-8150-4EE3-9642-6A263734C59C}" type="pres">
      <dgm:prSet presAssocID="{47259488-6054-4967-9858-FE98F0B9A31B}" presName="node" presStyleLbl="node1" presStyleIdx="1" presStyleCnt="5" custRadScaleRad="98882" custRadScaleInc="7589">
        <dgm:presLayoutVars>
          <dgm:bulletEnabled val="1"/>
        </dgm:presLayoutVars>
      </dgm:prSet>
      <dgm:spPr/>
    </dgm:pt>
    <dgm:pt modelId="{89C23DC5-D185-4FED-A06F-CA5557C977F4}" type="pres">
      <dgm:prSet presAssocID="{47259488-6054-4967-9858-FE98F0B9A31B}" presName="dummy" presStyleCnt="0"/>
      <dgm:spPr/>
    </dgm:pt>
    <dgm:pt modelId="{70AF9167-55BD-48CB-A4D1-03A8020DE4BE}" type="pres">
      <dgm:prSet presAssocID="{D6ED7571-DF9F-4BC0-AA14-6F6FCC819F13}" presName="sibTrans" presStyleLbl="sibTrans2D1" presStyleIdx="1" presStyleCnt="5"/>
      <dgm:spPr/>
    </dgm:pt>
    <dgm:pt modelId="{3A259567-42FF-4C34-91DB-CFEEB1B80E38}" type="pres">
      <dgm:prSet presAssocID="{A802CDCD-C3AA-4318-B043-F304807C67F1}" presName="node" presStyleLbl="node1" presStyleIdx="2" presStyleCnt="5" custRadScaleRad="92330" custRadScaleInc="-14748">
        <dgm:presLayoutVars>
          <dgm:bulletEnabled val="1"/>
        </dgm:presLayoutVars>
      </dgm:prSet>
      <dgm:spPr/>
    </dgm:pt>
    <dgm:pt modelId="{E785C67A-9E79-466E-AC0A-6E3381A3ABF8}" type="pres">
      <dgm:prSet presAssocID="{A802CDCD-C3AA-4318-B043-F304807C67F1}" presName="dummy" presStyleCnt="0"/>
      <dgm:spPr/>
    </dgm:pt>
    <dgm:pt modelId="{4B347FFF-F627-42FC-BD2F-95E53CE46196}" type="pres">
      <dgm:prSet presAssocID="{39D7EDD0-B21B-4232-8457-BDC5E9EA0A0D}" presName="sibTrans" presStyleLbl="sibTrans2D1" presStyleIdx="2" presStyleCnt="5"/>
      <dgm:spPr/>
    </dgm:pt>
    <dgm:pt modelId="{4465CB3B-7267-4E16-9023-2E45E295283C}" type="pres">
      <dgm:prSet presAssocID="{5D0491B4-9D60-4E58-9160-641E9E89B98D}" presName="node" presStyleLbl="node1" presStyleIdx="3" presStyleCnt="5" custRadScaleRad="92330" custRadScaleInc="14748">
        <dgm:presLayoutVars>
          <dgm:bulletEnabled val="1"/>
        </dgm:presLayoutVars>
      </dgm:prSet>
      <dgm:spPr/>
    </dgm:pt>
    <dgm:pt modelId="{08A69701-A1D3-4E24-AD6E-5FD2DF9D4509}" type="pres">
      <dgm:prSet presAssocID="{5D0491B4-9D60-4E58-9160-641E9E89B98D}" presName="dummy" presStyleCnt="0"/>
      <dgm:spPr/>
    </dgm:pt>
    <dgm:pt modelId="{01133C8D-49F6-4AD9-ADB9-27441FCB925E}" type="pres">
      <dgm:prSet presAssocID="{BC1ACED3-82F5-40F5-A44D-9EBCEB8A678C}" presName="sibTrans" presStyleLbl="sibTrans2D1" presStyleIdx="3" presStyleCnt="5"/>
      <dgm:spPr/>
    </dgm:pt>
    <dgm:pt modelId="{3B3C8AB5-FADB-4AC3-B4DB-6738FB2D6B06}" type="pres">
      <dgm:prSet presAssocID="{813F28BC-646B-4463-AB23-3BFE5E1D0C0C}" presName="node" presStyleLbl="node1" presStyleIdx="4" presStyleCnt="5" custRadScaleRad="98140" custRadScaleInc="-12685">
        <dgm:presLayoutVars>
          <dgm:bulletEnabled val="1"/>
        </dgm:presLayoutVars>
      </dgm:prSet>
      <dgm:spPr/>
    </dgm:pt>
    <dgm:pt modelId="{5A9D6D2B-EF53-42C8-BE96-612854B55F37}" type="pres">
      <dgm:prSet presAssocID="{813F28BC-646B-4463-AB23-3BFE5E1D0C0C}" presName="dummy" presStyleCnt="0"/>
      <dgm:spPr/>
    </dgm:pt>
    <dgm:pt modelId="{56E9EEE3-DA60-4136-9CEC-E4DB0B0756E8}" type="pres">
      <dgm:prSet presAssocID="{8A5A1CD2-F43A-43F5-B97D-1BD4E1048224}" presName="sibTrans" presStyleLbl="sibTrans2D1" presStyleIdx="4" presStyleCnt="5"/>
      <dgm:spPr/>
    </dgm:pt>
  </dgm:ptLst>
  <dgm:cxnLst>
    <dgm:cxn modelId="{6B05E143-42C1-4706-9EF5-E5FE211BEC7A}" type="presOf" srcId="{4E6EEF38-06D3-4C07-B2BB-81D1086D0FCA}" destId="{5FEF3E54-8723-42F4-BD43-96A0D5FF9F5A}" srcOrd="0" destOrd="0" presId="urn:microsoft.com/office/officeart/2005/8/layout/radial6"/>
    <dgm:cxn modelId="{BCF5B568-A319-49FD-B52F-BD931D597465}" type="presOf" srcId="{D6ED7571-DF9F-4BC0-AA14-6F6FCC819F13}" destId="{70AF9167-55BD-48CB-A4D1-03A8020DE4BE}" srcOrd="0" destOrd="0" presId="urn:microsoft.com/office/officeart/2005/8/layout/radial6"/>
    <dgm:cxn modelId="{EA38566C-CE64-42CE-A4FB-E73EDAF790F3}" srcId="{4E6EEF38-06D3-4C07-B2BB-81D1086D0FCA}" destId="{A802CDCD-C3AA-4318-B043-F304807C67F1}" srcOrd="2" destOrd="0" parTransId="{7041D283-3F30-4C0A-BCAC-D592DA660B27}" sibTransId="{39D7EDD0-B21B-4232-8457-BDC5E9EA0A0D}"/>
    <dgm:cxn modelId="{85EE9F6D-EA5D-42A6-8CA8-B920EB09D85A}" type="presOf" srcId="{39D7EDD0-B21B-4232-8457-BDC5E9EA0A0D}" destId="{4B347FFF-F627-42FC-BD2F-95E53CE46196}" srcOrd="0" destOrd="0" presId="urn:microsoft.com/office/officeart/2005/8/layout/radial6"/>
    <dgm:cxn modelId="{B6ED956E-F75A-47B4-BA3F-32AA767866C1}" type="presOf" srcId="{C15A8254-3BF8-4AC0-87D1-F8E39A926BAD}" destId="{8AE74E6F-EA50-4888-83E7-0F27FA23DF52}" srcOrd="0" destOrd="0" presId="urn:microsoft.com/office/officeart/2005/8/layout/radial6"/>
    <dgm:cxn modelId="{1BF69854-37DA-485A-87CC-C3ADABF7C974}" type="presOf" srcId="{8CF4BEC8-D56C-42CE-9234-E01B4A73699D}" destId="{DED3C279-2576-4578-8271-CA442C71132E}" srcOrd="0" destOrd="0" presId="urn:microsoft.com/office/officeart/2005/8/layout/radial6"/>
    <dgm:cxn modelId="{DCB9CD59-13B1-4595-9215-7EA68B4CAD04}" srcId="{4E6EEF38-06D3-4C07-B2BB-81D1086D0FCA}" destId="{47259488-6054-4967-9858-FE98F0B9A31B}" srcOrd="1" destOrd="0" parTransId="{669A3529-C3D6-460F-BA5F-030EF6118829}" sibTransId="{D6ED7571-DF9F-4BC0-AA14-6F6FCC819F13}"/>
    <dgm:cxn modelId="{2DA9007A-2060-4FA8-AE7F-AE7AED309F65}" type="presOf" srcId="{813F28BC-646B-4463-AB23-3BFE5E1D0C0C}" destId="{3B3C8AB5-FADB-4AC3-B4DB-6738FB2D6B06}" srcOrd="0" destOrd="0" presId="urn:microsoft.com/office/officeart/2005/8/layout/radial6"/>
    <dgm:cxn modelId="{2D3B2299-B754-4D5F-9257-1DD87C35D63A}" srcId="{8CF4BEC8-D56C-42CE-9234-E01B4A73699D}" destId="{4E6EEF38-06D3-4C07-B2BB-81D1086D0FCA}" srcOrd="0" destOrd="0" parTransId="{9AD26A6F-C849-4862-8D6A-A34F9D0109DB}" sibTransId="{E3D25A2F-22B3-4766-BEBA-120B0CF4C51F}"/>
    <dgm:cxn modelId="{6920BA9C-8A4D-43FB-8989-1B2FF5389636}" type="presOf" srcId="{BA77C48C-8300-4DF3-8FE6-2821C65B4FD3}" destId="{408A4981-A997-4B78-AA32-3808772DE91C}" srcOrd="0" destOrd="0" presId="urn:microsoft.com/office/officeart/2005/8/layout/radial6"/>
    <dgm:cxn modelId="{580EE49F-7AF4-4C42-9192-903E2F541997}" type="presOf" srcId="{47259488-6054-4967-9858-FE98F0B9A31B}" destId="{FA11AB5E-8150-4EE3-9642-6A263734C59C}" srcOrd="0" destOrd="0" presId="urn:microsoft.com/office/officeart/2005/8/layout/radial6"/>
    <dgm:cxn modelId="{8D6A5FAC-8F70-46E3-99D0-770C99815BBB}" srcId="{4E6EEF38-06D3-4C07-B2BB-81D1086D0FCA}" destId="{5D0491B4-9D60-4E58-9160-641E9E89B98D}" srcOrd="3" destOrd="0" parTransId="{54E50644-7B7A-4268-9132-AC45D1509DF1}" sibTransId="{BC1ACED3-82F5-40F5-A44D-9EBCEB8A678C}"/>
    <dgm:cxn modelId="{562A85AD-6122-46E9-947C-58A0276483DD}" type="presOf" srcId="{BC1ACED3-82F5-40F5-A44D-9EBCEB8A678C}" destId="{01133C8D-49F6-4AD9-ADB9-27441FCB925E}" srcOrd="0" destOrd="0" presId="urn:microsoft.com/office/officeart/2005/8/layout/radial6"/>
    <dgm:cxn modelId="{BF7928B9-DCFD-47BB-8E29-AD08C0B8EB38}" srcId="{4E6EEF38-06D3-4C07-B2BB-81D1086D0FCA}" destId="{BA77C48C-8300-4DF3-8FE6-2821C65B4FD3}" srcOrd="0" destOrd="0" parTransId="{31BACDA4-354F-4D61-8341-A3497363BE16}" sibTransId="{C15A8254-3BF8-4AC0-87D1-F8E39A926BAD}"/>
    <dgm:cxn modelId="{05162CDD-5C68-42E9-88E1-8008DF833D1D}" type="presOf" srcId="{A802CDCD-C3AA-4318-B043-F304807C67F1}" destId="{3A259567-42FF-4C34-91DB-CFEEB1B80E38}" srcOrd="0" destOrd="0" presId="urn:microsoft.com/office/officeart/2005/8/layout/radial6"/>
    <dgm:cxn modelId="{794B0ADE-C49C-4736-B2DE-952AE2C055A2}" type="presOf" srcId="{5D0491B4-9D60-4E58-9160-641E9E89B98D}" destId="{4465CB3B-7267-4E16-9023-2E45E295283C}" srcOrd="0" destOrd="0" presId="urn:microsoft.com/office/officeart/2005/8/layout/radial6"/>
    <dgm:cxn modelId="{CB5C79E6-A201-4F52-9E5A-74A0E4BBA1F6}" type="presOf" srcId="{8A5A1CD2-F43A-43F5-B97D-1BD4E1048224}" destId="{56E9EEE3-DA60-4136-9CEC-E4DB0B0756E8}" srcOrd="0" destOrd="0" presId="urn:microsoft.com/office/officeart/2005/8/layout/radial6"/>
    <dgm:cxn modelId="{C0E2F5F5-8B9B-46AD-814D-51CCE1F04E26}" srcId="{4E6EEF38-06D3-4C07-B2BB-81D1086D0FCA}" destId="{813F28BC-646B-4463-AB23-3BFE5E1D0C0C}" srcOrd="4" destOrd="0" parTransId="{4668A3A6-48D4-4BE4-8099-79782062A6E4}" sibTransId="{8A5A1CD2-F43A-43F5-B97D-1BD4E1048224}"/>
    <dgm:cxn modelId="{0879B3D4-B4C2-4C50-9C16-2055285E06AD}" type="presParOf" srcId="{DED3C279-2576-4578-8271-CA442C71132E}" destId="{5FEF3E54-8723-42F4-BD43-96A0D5FF9F5A}" srcOrd="0" destOrd="0" presId="urn:microsoft.com/office/officeart/2005/8/layout/radial6"/>
    <dgm:cxn modelId="{E7951ACE-F841-4BF3-A17B-9CBAF695DF56}" type="presParOf" srcId="{DED3C279-2576-4578-8271-CA442C71132E}" destId="{408A4981-A997-4B78-AA32-3808772DE91C}" srcOrd="1" destOrd="0" presId="urn:microsoft.com/office/officeart/2005/8/layout/radial6"/>
    <dgm:cxn modelId="{B10789E1-81AD-47FC-B972-3AC623DBC350}" type="presParOf" srcId="{DED3C279-2576-4578-8271-CA442C71132E}" destId="{46EEAA85-B670-459C-91D0-54D9D4FEB467}" srcOrd="2" destOrd="0" presId="urn:microsoft.com/office/officeart/2005/8/layout/radial6"/>
    <dgm:cxn modelId="{B50C98F4-248B-489A-AB30-454C3B783C29}" type="presParOf" srcId="{DED3C279-2576-4578-8271-CA442C71132E}" destId="{8AE74E6F-EA50-4888-83E7-0F27FA23DF52}" srcOrd="3" destOrd="0" presId="urn:microsoft.com/office/officeart/2005/8/layout/radial6"/>
    <dgm:cxn modelId="{BCF86055-210A-463D-854F-55466560BC1B}" type="presParOf" srcId="{DED3C279-2576-4578-8271-CA442C71132E}" destId="{FA11AB5E-8150-4EE3-9642-6A263734C59C}" srcOrd="4" destOrd="0" presId="urn:microsoft.com/office/officeart/2005/8/layout/radial6"/>
    <dgm:cxn modelId="{BD7610D6-3220-40FA-AB81-D205B67D28F9}" type="presParOf" srcId="{DED3C279-2576-4578-8271-CA442C71132E}" destId="{89C23DC5-D185-4FED-A06F-CA5557C977F4}" srcOrd="5" destOrd="0" presId="urn:microsoft.com/office/officeart/2005/8/layout/radial6"/>
    <dgm:cxn modelId="{EFF38C04-2ED4-48F2-B5D9-EC3438BDC52C}" type="presParOf" srcId="{DED3C279-2576-4578-8271-CA442C71132E}" destId="{70AF9167-55BD-48CB-A4D1-03A8020DE4BE}" srcOrd="6" destOrd="0" presId="urn:microsoft.com/office/officeart/2005/8/layout/radial6"/>
    <dgm:cxn modelId="{7732792D-A3FF-4C49-8134-BFD8876C50D4}" type="presParOf" srcId="{DED3C279-2576-4578-8271-CA442C71132E}" destId="{3A259567-42FF-4C34-91DB-CFEEB1B80E38}" srcOrd="7" destOrd="0" presId="urn:microsoft.com/office/officeart/2005/8/layout/radial6"/>
    <dgm:cxn modelId="{79E12ED5-5194-4126-8B49-3ED585137682}" type="presParOf" srcId="{DED3C279-2576-4578-8271-CA442C71132E}" destId="{E785C67A-9E79-466E-AC0A-6E3381A3ABF8}" srcOrd="8" destOrd="0" presId="urn:microsoft.com/office/officeart/2005/8/layout/radial6"/>
    <dgm:cxn modelId="{ED3E8271-7083-4EA0-8ECE-125536FB5867}" type="presParOf" srcId="{DED3C279-2576-4578-8271-CA442C71132E}" destId="{4B347FFF-F627-42FC-BD2F-95E53CE46196}" srcOrd="9" destOrd="0" presId="urn:microsoft.com/office/officeart/2005/8/layout/radial6"/>
    <dgm:cxn modelId="{99AA23E5-E25A-49BC-8817-D6E87C681CB7}" type="presParOf" srcId="{DED3C279-2576-4578-8271-CA442C71132E}" destId="{4465CB3B-7267-4E16-9023-2E45E295283C}" srcOrd="10" destOrd="0" presId="urn:microsoft.com/office/officeart/2005/8/layout/radial6"/>
    <dgm:cxn modelId="{3DD7DB50-7024-4646-8D6E-7A9D7957E668}" type="presParOf" srcId="{DED3C279-2576-4578-8271-CA442C71132E}" destId="{08A69701-A1D3-4E24-AD6E-5FD2DF9D4509}" srcOrd="11" destOrd="0" presId="urn:microsoft.com/office/officeart/2005/8/layout/radial6"/>
    <dgm:cxn modelId="{A8D250A7-CA81-4727-BEF0-42D5304674FF}" type="presParOf" srcId="{DED3C279-2576-4578-8271-CA442C71132E}" destId="{01133C8D-49F6-4AD9-ADB9-27441FCB925E}" srcOrd="12" destOrd="0" presId="urn:microsoft.com/office/officeart/2005/8/layout/radial6"/>
    <dgm:cxn modelId="{BE25FA7C-576A-4A29-8F29-ED2A657F0E8B}" type="presParOf" srcId="{DED3C279-2576-4578-8271-CA442C71132E}" destId="{3B3C8AB5-FADB-4AC3-B4DB-6738FB2D6B06}" srcOrd="13" destOrd="0" presId="urn:microsoft.com/office/officeart/2005/8/layout/radial6"/>
    <dgm:cxn modelId="{74D456EB-2A2D-4AB4-BB30-3216439FFE1A}" type="presParOf" srcId="{DED3C279-2576-4578-8271-CA442C71132E}" destId="{5A9D6D2B-EF53-42C8-BE96-612854B55F37}" srcOrd="14" destOrd="0" presId="urn:microsoft.com/office/officeart/2005/8/layout/radial6"/>
    <dgm:cxn modelId="{A16186FC-49EC-4E71-9720-48EBBCF07AA7}" type="presParOf" srcId="{DED3C279-2576-4578-8271-CA442C71132E}" destId="{56E9EEE3-DA60-4136-9CEC-E4DB0B0756E8}" srcOrd="15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1A199CE-492F-4C61-96CC-8C09D35C831E}" type="doc">
      <dgm:prSet loTypeId="urn:diagrams.loki3.com/BracketList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EBDDE47-825D-4D1A-AD05-5ACFAB260333}">
      <dgm:prSet phldrT="[Text]"/>
      <dgm:spPr/>
      <dgm:t>
        <a:bodyPr/>
        <a:lstStyle/>
        <a:p>
          <a:r>
            <a:rPr lang="en-US" dirty="0" err="1"/>
            <a:t>Quy</a:t>
          </a:r>
          <a:r>
            <a:rPr lang="en-US" dirty="0"/>
            <a:t> </a:t>
          </a:r>
          <a:r>
            <a:rPr lang="en-US" dirty="0" err="1"/>
            <a:t>trình</a:t>
          </a:r>
          <a:r>
            <a:rPr lang="en-US" dirty="0"/>
            <a:t> </a:t>
          </a:r>
          <a:r>
            <a:rPr lang="en-US" dirty="0" err="1"/>
            <a:t>tiêu</a:t>
          </a:r>
          <a:r>
            <a:rPr lang="en-US" dirty="0"/>
            <a:t> </a:t>
          </a:r>
          <a:r>
            <a:rPr lang="en-US" dirty="0" err="1"/>
            <a:t>chuẩn</a:t>
          </a:r>
          <a:endParaRPr lang="en-US" dirty="0"/>
        </a:p>
      </dgm:t>
    </dgm:pt>
    <dgm:pt modelId="{19BC2273-D119-42DA-935A-291DB40F736F}" type="parTrans" cxnId="{7067A97A-CA36-47D4-A57B-1570D9EB9FE8}">
      <dgm:prSet/>
      <dgm:spPr/>
      <dgm:t>
        <a:bodyPr/>
        <a:lstStyle/>
        <a:p>
          <a:endParaRPr lang="en-US"/>
        </a:p>
      </dgm:t>
    </dgm:pt>
    <dgm:pt modelId="{7E536AB8-D1AA-4447-8B82-8A7C3A871B63}" type="sibTrans" cxnId="{7067A97A-CA36-47D4-A57B-1570D9EB9FE8}">
      <dgm:prSet/>
      <dgm:spPr/>
      <dgm:t>
        <a:bodyPr/>
        <a:lstStyle/>
        <a:p>
          <a:endParaRPr lang="en-US"/>
        </a:p>
      </dgm:t>
    </dgm:pt>
    <dgm:pt modelId="{2A469EBC-B1DB-463B-9F39-FA02FF669452}">
      <dgm:prSet phldrT="[Text]"/>
      <dgm:spPr/>
      <dgm:t>
        <a:bodyPr/>
        <a:lstStyle/>
        <a:p>
          <a:r>
            <a:rPr lang="en-US" dirty="0"/>
            <a:t>Guidelines </a:t>
          </a:r>
        </a:p>
      </dgm:t>
    </dgm:pt>
    <dgm:pt modelId="{A900CE59-BB41-41CC-8C63-734ADE00AE01}" type="parTrans" cxnId="{0EBFA4E0-6F50-4999-8A73-3A66D5289CB9}">
      <dgm:prSet/>
      <dgm:spPr/>
      <dgm:t>
        <a:bodyPr/>
        <a:lstStyle/>
        <a:p>
          <a:endParaRPr lang="en-US"/>
        </a:p>
      </dgm:t>
    </dgm:pt>
    <dgm:pt modelId="{2E791666-2885-435E-BD5E-7A43C4ABB88E}" type="sibTrans" cxnId="{0EBFA4E0-6F50-4999-8A73-3A66D5289CB9}">
      <dgm:prSet/>
      <dgm:spPr/>
      <dgm:t>
        <a:bodyPr/>
        <a:lstStyle/>
        <a:p>
          <a:endParaRPr lang="en-US"/>
        </a:p>
      </dgm:t>
    </dgm:pt>
    <dgm:pt modelId="{398EA87E-4625-4E01-9DCC-488C5D60A627}">
      <dgm:prSet phldrT="[Text]"/>
      <dgm:spPr/>
      <dgm:t>
        <a:bodyPr/>
        <a:lstStyle/>
        <a:p>
          <a:r>
            <a:rPr lang="en-US" dirty="0"/>
            <a:t>2</a:t>
          </a:r>
        </a:p>
      </dgm:t>
    </dgm:pt>
    <dgm:pt modelId="{D1BCE134-003A-4CA3-A597-ED5B00623F14}" type="sibTrans" cxnId="{3AEB8F75-E88D-49E5-875D-0F65076A14BF}">
      <dgm:prSet/>
      <dgm:spPr/>
      <dgm:t>
        <a:bodyPr/>
        <a:lstStyle/>
        <a:p>
          <a:endParaRPr lang="en-US"/>
        </a:p>
      </dgm:t>
    </dgm:pt>
    <dgm:pt modelId="{FABDF0DB-447C-42E1-8C6B-DCA4E70EFD69}" type="parTrans" cxnId="{3AEB8F75-E88D-49E5-875D-0F65076A14BF}">
      <dgm:prSet/>
      <dgm:spPr/>
      <dgm:t>
        <a:bodyPr/>
        <a:lstStyle/>
        <a:p>
          <a:endParaRPr lang="en-US"/>
        </a:p>
      </dgm:t>
    </dgm:pt>
    <dgm:pt modelId="{42EC8893-817E-49E9-AFFF-791D39F8C050}">
      <dgm:prSet phldrT="[Text]"/>
      <dgm:spPr/>
      <dgm:t>
        <a:bodyPr/>
        <a:lstStyle/>
        <a:p>
          <a:r>
            <a:rPr lang="en-US" dirty="0"/>
            <a:t>1</a:t>
          </a:r>
        </a:p>
      </dgm:t>
    </dgm:pt>
    <dgm:pt modelId="{233C5635-2806-4A15-81B4-1F9ADE442012}" type="sibTrans" cxnId="{2522371D-650B-4B49-8E27-9ED5581EABC6}">
      <dgm:prSet/>
      <dgm:spPr/>
      <dgm:t>
        <a:bodyPr/>
        <a:lstStyle/>
        <a:p>
          <a:endParaRPr lang="en-US"/>
        </a:p>
      </dgm:t>
    </dgm:pt>
    <dgm:pt modelId="{C130E7C1-1E33-46DB-BFCD-0B362DDD112E}" type="parTrans" cxnId="{2522371D-650B-4B49-8E27-9ED5581EABC6}">
      <dgm:prSet/>
      <dgm:spPr/>
      <dgm:t>
        <a:bodyPr/>
        <a:lstStyle/>
        <a:p>
          <a:endParaRPr lang="en-US"/>
        </a:p>
      </dgm:t>
    </dgm:pt>
    <dgm:pt modelId="{6A528158-AA98-41A6-B29F-318036227F40}" type="pres">
      <dgm:prSet presAssocID="{11A199CE-492F-4C61-96CC-8C09D35C831E}" presName="Name0" presStyleCnt="0">
        <dgm:presLayoutVars>
          <dgm:dir/>
          <dgm:animLvl val="lvl"/>
          <dgm:resizeHandles val="exact"/>
        </dgm:presLayoutVars>
      </dgm:prSet>
      <dgm:spPr/>
    </dgm:pt>
    <dgm:pt modelId="{38D28ED4-7C46-4F7F-8D9A-C5ACABA0A97C}" type="pres">
      <dgm:prSet presAssocID="{42EC8893-817E-49E9-AFFF-791D39F8C050}" presName="linNode" presStyleCnt="0"/>
      <dgm:spPr/>
    </dgm:pt>
    <dgm:pt modelId="{021B4214-9D82-4DE3-8138-CCD1BD7364C9}" type="pres">
      <dgm:prSet presAssocID="{42EC8893-817E-49E9-AFFF-791D39F8C050}" presName="parTx" presStyleLbl="revTx" presStyleIdx="0" presStyleCnt="2">
        <dgm:presLayoutVars>
          <dgm:chMax val="1"/>
          <dgm:bulletEnabled val="1"/>
        </dgm:presLayoutVars>
      </dgm:prSet>
      <dgm:spPr/>
    </dgm:pt>
    <dgm:pt modelId="{A89E1C41-B9B7-4965-9DAF-C8B37C052906}" type="pres">
      <dgm:prSet presAssocID="{42EC8893-817E-49E9-AFFF-791D39F8C050}" presName="bracket" presStyleLbl="parChTrans1D1" presStyleIdx="0" presStyleCnt="2"/>
      <dgm:spPr/>
    </dgm:pt>
    <dgm:pt modelId="{E1A1A332-CCA8-4A76-994A-E8A674D05B6E}" type="pres">
      <dgm:prSet presAssocID="{42EC8893-817E-49E9-AFFF-791D39F8C050}" presName="spH" presStyleCnt="0"/>
      <dgm:spPr/>
    </dgm:pt>
    <dgm:pt modelId="{8D6F0A75-E49E-4D08-AC2E-12931C875AA6}" type="pres">
      <dgm:prSet presAssocID="{42EC8893-817E-49E9-AFFF-791D39F8C050}" presName="desTx" presStyleLbl="node1" presStyleIdx="0" presStyleCnt="2" custScaleX="101147" custScaleY="103098">
        <dgm:presLayoutVars>
          <dgm:bulletEnabled val="1"/>
        </dgm:presLayoutVars>
      </dgm:prSet>
      <dgm:spPr/>
    </dgm:pt>
    <dgm:pt modelId="{8CAF16A5-D46D-4175-8071-399C9F09F07C}" type="pres">
      <dgm:prSet presAssocID="{233C5635-2806-4A15-81B4-1F9ADE442012}" presName="spV" presStyleCnt="0"/>
      <dgm:spPr/>
    </dgm:pt>
    <dgm:pt modelId="{454CF585-BDD7-4D5F-A83E-B15AA4EF65A2}" type="pres">
      <dgm:prSet presAssocID="{398EA87E-4625-4E01-9DCC-488C5D60A627}" presName="linNode" presStyleCnt="0"/>
      <dgm:spPr/>
    </dgm:pt>
    <dgm:pt modelId="{47689E26-F5A6-49BF-AED0-87AD2884FD50}" type="pres">
      <dgm:prSet presAssocID="{398EA87E-4625-4E01-9DCC-488C5D60A627}" presName="parTx" presStyleLbl="revTx" presStyleIdx="1" presStyleCnt="2">
        <dgm:presLayoutVars>
          <dgm:chMax val="1"/>
          <dgm:bulletEnabled val="1"/>
        </dgm:presLayoutVars>
      </dgm:prSet>
      <dgm:spPr/>
    </dgm:pt>
    <dgm:pt modelId="{997F2CD1-46F7-40FA-ADAF-0C7FCD0ABDF9}" type="pres">
      <dgm:prSet presAssocID="{398EA87E-4625-4E01-9DCC-488C5D60A627}" presName="bracket" presStyleLbl="parChTrans1D1" presStyleIdx="1" presStyleCnt="2"/>
      <dgm:spPr/>
    </dgm:pt>
    <dgm:pt modelId="{96B83D90-8257-4E05-BC29-F46E3566F4A7}" type="pres">
      <dgm:prSet presAssocID="{398EA87E-4625-4E01-9DCC-488C5D60A627}" presName="spH" presStyleCnt="0"/>
      <dgm:spPr/>
    </dgm:pt>
    <dgm:pt modelId="{52BE7F47-5928-4CB9-94D8-EEA5E316B600}" type="pres">
      <dgm:prSet presAssocID="{398EA87E-4625-4E01-9DCC-488C5D60A627}" presName="desTx" presStyleLbl="node1" presStyleIdx="1" presStyleCnt="2">
        <dgm:presLayoutVars>
          <dgm:bulletEnabled val="1"/>
        </dgm:presLayoutVars>
      </dgm:prSet>
      <dgm:spPr/>
    </dgm:pt>
  </dgm:ptLst>
  <dgm:cxnLst>
    <dgm:cxn modelId="{3611E500-D26F-456C-BBC3-EE6B013010E5}" type="presOf" srcId="{398EA87E-4625-4E01-9DCC-488C5D60A627}" destId="{47689E26-F5A6-49BF-AED0-87AD2884FD50}" srcOrd="0" destOrd="0" presId="urn:diagrams.loki3.com/BracketList"/>
    <dgm:cxn modelId="{2522371D-650B-4B49-8E27-9ED5581EABC6}" srcId="{11A199CE-492F-4C61-96CC-8C09D35C831E}" destId="{42EC8893-817E-49E9-AFFF-791D39F8C050}" srcOrd="0" destOrd="0" parTransId="{C130E7C1-1E33-46DB-BFCD-0B362DDD112E}" sibTransId="{233C5635-2806-4A15-81B4-1F9ADE442012}"/>
    <dgm:cxn modelId="{390A8B37-74A3-489A-BBFC-35169D08324F}" type="presOf" srcId="{11A199CE-492F-4C61-96CC-8C09D35C831E}" destId="{6A528158-AA98-41A6-B29F-318036227F40}" srcOrd="0" destOrd="0" presId="urn:diagrams.loki3.com/BracketList"/>
    <dgm:cxn modelId="{3AEB8F75-E88D-49E5-875D-0F65076A14BF}" srcId="{11A199CE-492F-4C61-96CC-8C09D35C831E}" destId="{398EA87E-4625-4E01-9DCC-488C5D60A627}" srcOrd="1" destOrd="0" parTransId="{FABDF0DB-447C-42E1-8C6B-DCA4E70EFD69}" sibTransId="{D1BCE134-003A-4CA3-A597-ED5B00623F14}"/>
    <dgm:cxn modelId="{7067A97A-CA36-47D4-A57B-1570D9EB9FE8}" srcId="{42EC8893-817E-49E9-AFFF-791D39F8C050}" destId="{DEBDDE47-825D-4D1A-AD05-5ACFAB260333}" srcOrd="0" destOrd="0" parTransId="{19BC2273-D119-42DA-935A-291DB40F736F}" sibTransId="{7E536AB8-D1AA-4447-8B82-8A7C3A871B63}"/>
    <dgm:cxn modelId="{824CA992-2FA2-4AB6-980D-A9B430601332}" type="presOf" srcId="{2A469EBC-B1DB-463B-9F39-FA02FF669452}" destId="{52BE7F47-5928-4CB9-94D8-EEA5E316B600}" srcOrd="0" destOrd="0" presId="urn:diagrams.loki3.com/BracketList"/>
    <dgm:cxn modelId="{4B0B8393-424A-4F5A-9F8B-9B8401E2AD39}" type="presOf" srcId="{42EC8893-817E-49E9-AFFF-791D39F8C050}" destId="{021B4214-9D82-4DE3-8138-CCD1BD7364C9}" srcOrd="0" destOrd="0" presId="urn:diagrams.loki3.com/BracketList"/>
    <dgm:cxn modelId="{EF43F6DE-E3EE-4B85-9B14-49B4015EE14C}" type="presOf" srcId="{DEBDDE47-825D-4D1A-AD05-5ACFAB260333}" destId="{8D6F0A75-E49E-4D08-AC2E-12931C875AA6}" srcOrd="0" destOrd="0" presId="urn:diagrams.loki3.com/BracketList"/>
    <dgm:cxn modelId="{0EBFA4E0-6F50-4999-8A73-3A66D5289CB9}" srcId="{398EA87E-4625-4E01-9DCC-488C5D60A627}" destId="{2A469EBC-B1DB-463B-9F39-FA02FF669452}" srcOrd="0" destOrd="0" parTransId="{A900CE59-BB41-41CC-8C63-734ADE00AE01}" sibTransId="{2E791666-2885-435E-BD5E-7A43C4ABB88E}"/>
    <dgm:cxn modelId="{BC052932-BA2C-47A1-B743-4C862B4C6933}" type="presParOf" srcId="{6A528158-AA98-41A6-B29F-318036227F40}" destId="{38D28ED4-7C46-4F7F-8D9A-C5ACABA0A97C}" srcOrd="0" destOrd="0" presId="urn:diagrams.loki3.com/BracketList"/>
    <dgm:cxn modelId="{FD3803D7-1AC7-4403-885C-D3FC16B73153}" type="presParOf" srcId="{38D28ED4-7C46-4F7F-8D9A-C5ACABA0A97C}" destId="{021B4214-9D82-4DE3-8138-CCD1BD7364C9}" srcOrd="0" destOrd="0" presId="urn:diagrams.loki3.com/BracketList"/>
    <dgm:cxn modelId="{822BB449-90A8-4956-8CF3-BA3D3CBA83DC}" type="presParOf" srcId="{38D28ED4-7C46-4F7F-8D9A-C5ACABA0A97C}" destId="{A89E1C41-B9B7-4965-9DAF-C8B37C052906}" srcOrd="1" destOrd="0" presId="urn:diagrams.loki3.com/BracketList"/>
    <dgm:cxn modelId="{63BFB57A-1BC0-4446-A3C1-4BAB1E06C517}" type="presParOf" srcId="{38D28ED4-7C46-4F7F-8D9A-C5ACABA0A97C}" destId="{E1A1A332-CCA8-4A76-994A-E8A674D05B6E}" srcOrd="2" destOrd="0" presId="urn:diagrams.loki3.com/BracketList"/>
    <dgm:cxn modelId="{1DFA34D0-BCFF-4EFE-8AC5-06A8C7499443}" type="presParOf" srcId="{38D28ED4-7C46-4F7F-8D9A-C5ACABA0A97C}" destId="{8D6F0A75-E49E-4D08-AC2E-12931C875AA6}" srcOrd="3" destOrd="0" presId="urn:diagrams.loki3.com/BracketList"/>
    <dgm:cxn modelId="{A9B92D9A-81AE-449A-8AC6-DFCEB21EE308}" type="presParOf" srcId="{6A528158-AA98-41A6-B29F-318036227F40}" destId="{8CAF16A5-D46D-4175-8071-399C9F09F07C}" srcOrd="1" destOrd="0" presId="urn:diagrams.loki3.com/BracketList"/>
    <dgm:cxn modelId="{8AFFC716-C4BC-4CE7-964B-212A0EE76C83}" type="presParOf" srcId="{6A528158-AA98-41A6-B29F-318036227F40}" destId="{454CF585-BDD7-4D5F-A83E-B15AA4EF65A2}" srcOrd="2" destOrd="0" presId="urn:diagrams.loki3.com/BracketList"/>
    <dgm:cxn modelId="{BD8A5E35-083A-4C35-98EA-DD4A9D8285F7}" type="presParOf" srcId="{454CF585-BDD7-4D5F-A83E-B15AA4EF65A2}" destId="{47689E26-F5A6-49BF-AED0-87AD2884FD50}" srcOrd="0" destOrd="0" presId="urn:diagrams.loki3.com/BracketList"/>
    <dgm:cxn modelId="{D4568500-05F3-4188-ACF3-6DFD032DB3DA}" type="presParOf" srcId="{454CF585-BDD7-4D5F-A83E-B15AA4EF65A2}" destId="{997F2CD1-46F7-40FA-ADAF-0C7FCD0ABDF9}" srcOrd="1" destOrd="0" presId="urn:diagrams.loki3.com/BracketList"/>
    <dgm:cxn modelId="{F7935A9E-0314-4B23-9394-746BC5051FDB}" type="presParOf" srcId="{454CF585-BDD7-4D5F-A83E-B15AA4EF65A2}" destId="{96B83D90-8257-4E05-BC29-F46E3566F4A7}" srcOrd="2" destOrd="0" presId="urn:diagrams.loki3.com/BracketList"/>
    <dgm:cxn modelId="{3B95A24C-CE4E-4AD5-8733-948A2C821A0E}" type="presParOf" srcId="{454CF585-BDD7-4D5F-A83E-B15AA4EF65A2}" destId="{52BE7F47-5928-4CB9-94D8-EEA5E316B600}" srcOrd="3" destOrd="0" presId="urn:diagrams.loki3.com/BracketLis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1A199CE-492F-4C61-96CC-8C09D35C831E}" type="doc">
      <dgm:prSet loTypeId="urn:diagrams.loki3.com/Bracket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DEBDDE47-825D-4D1A-AD05-5ACFAB260333}">
      <dgm:prSet phldrT="[Text]"/>
      <dgm:spPr/>
      <dgm:t>
        <a:bodyPr/>
        <a:lstStyle/>
        <a:p>
          <a:r>
            <a:rPr lang="en-US" dirty="0" err="1"/>
            <a:t>Hệ</a:t>
          </a:r>
          <a:r>
            <a:rPr lang="en-US" dirty="0"/>
            <a:t> </a:t>
          </a:r>
          <a:r>
            <a:rPr lang="en-US" dirty="0" err="1"/>
            <a:t>thống</a:t>
          </a:r>
          <a:r>
            <a:rPr lang="en-US" dirty="0"/>
            <a:t> IT </a:t>
          </a:r>
          <a:r>
            <a:rPr lang="en-US" dirty="0" err="1"/>
            <a:t>phát</a:t>
          </a:r>
          <a:r>
            <a:rPr lang="en-US" dirty="0"/>
            <a:t> </a:t>
          </a:r>
          <a:r>
            <a:rPr lang="en-US" dirty="0" err="1"/>
            <a:t>triển</a:t>
          </a:r>
          <a:endParaRPr lang="en-US" dirty="0"/>
        </a:p>
      </dgm:t>
    </dgm:pt>
    <dgm:pt modelId="{19BC2273-D119-42DA-935A-291DB40F736F}" type="parTrans" cxnId="{7067A97A-CA36-47D4-A57B-1570D9EB9FE8}">
      <dgm:prSet/>
      <dgm:spPr/>
      <dgm:t>
        <a:bodyPr/>
        <a:lstStyle/>
        <a:p>
          <a:endParaRPr lang="en-US"/>
        </a:p>
      </dgm:t>
    </dgm:pt>
    <dgm:pt modelId="{7E536AB8-D1AA-4447-8B82-8A7C3A871B63}" type="sibTrans" cxnId="{7067A97A-CA36-47D4-A57B-1570D9EB9FE8}">
      <dgm:prSet/>
      <dgm:spPr/>
      <dgm:t>
        <a:bodyPr/>
        <a:lstStyle/>
        <a:p>
          <a:endParaRPr lang="en-US"/>
        </a:p>
      </dgm:t>
    </dgm:pt>
    <dgm:pt modelId="{2A469EBC-B1DB-463B-9F39-FA02FF669452}">
      <dgm:prSet phldrT="[Text]"/>
      <dgm:spPr/>
      <dgm:t>
        <a:bodyPr/>
        <a:lstStyle/>
        <a:p>
          <a:r>
            <a:rPr lang="en-US" dirty="0" err="1"/>
            <a:t>Thành</a:t>
          </a:r>
          <a:r>
            <a:rPr lang="en-US" dirty="0"/>
            <a:t> </a:t>
          </a:r>
          <a:r>
            <a:rPr lang="en-US" dirty="0" err="1"/>
            <a:t>lập</a:t>
          </a:r>
          <a:r>
            <a:rPr lang="en-US" dirty="0"/>
            <a:t> Team </a:t>
          </a:r>
          <a:r>
            <a:rPr lang="en-US" dirty="0" err="1"/>
            <a:t>giám</a:t>
          </a:r>
          <a:r>
            <a:rPr lang="en-US" dirty="0"/>
            <a:t> </a:t>
          </a:r>
          <a:r>
            <a:rPr lang="en-US" dirty="0" err="1"/>
            <a:t>sát</a:t>
          </a:r>
          <a:r>
            <a:rPr lang="en-US" dirty="0"/>
            <a:t> </a:t>
          </a:r>
          <a:r>
            <a:rPr lang="en-US" dirty="0" err="1"/>
            <a:t>và</a:t>
          </a:r>
          <a:r>
            <a:rPr lang="en-US" dirty="0"/>
            <a:t> </a:t>
          </a:r>
          <a:r>
            <a:rPr lang="en-US" dirty="0" err="1"/>
            <a:t>hỗ</a:t>
          </a:r>
          <a:r>
            <a:rPr lang="en-US" dirty="0"/>
            <a:t> </a:t>
          </a:r>
          <a:r>
            <a:rPr lang="en-US" dirty="0" err="1"/>
            <a:t>trợ</a:t>
          </a:r>
          <a:r>
            <a:rPr lang="en-US" dirty="0"/>
            <a:t> </a:t>
          </a:r>
          <a:r>
            <a:rPr lang="en-US" dirty="0" err="1"/>
            <a:t>gắn</a:t>
          </a:r>
          <a:r>
            <a:rPr lang="en-US" dirty="0"/>
            <a:t> </a:t>
          </a:r>
          <a:r>
            <a:rPr lang="en-US" dirty="0" err="1"/>
            <a:t>kết</a:t>
          </a:r>
          <a:r>
            <a:rPr lang="en-US" dirty="0"/>
            <a:t> </a:t>
          </a:r>
          <a:r>
            <a:rPr lang="en-US" dirty="0" err="1"/>
            <a:t>hoạt</a:t>
          </a:r>
          <a:r>
            <a:rPr lang="en-US" dirty="0"/>
            <a:t> </a:t>
          </a:r>
          <a:r>
            <a:rPr lang="en-US" dirty="0" err="1"/>
            <a:t>động</a:t>
          </a:r>
          <a:r>
            <a:rPr lang="en-US" dirty="0"/>
            <a:t> ERAS</a:t>
          </a:r>
        </a:p>
      </dgm:t>
    </dgm:pt>
    <dgm:pt modelId="{A900CE59-BB41-41CC-8C63-734ADE00AE01}" type="parTrans" cxnId="{0EBFA4E0-6F50-4999-8A73-3A66D5289CB9}">
      <dgm:prSet/>
      <dgm:spPr/>
      <dgm:t>
        <a:bodyPr/>
        <a:lstStyle/>
        <a:p>
          <a:endParaRPr lang="en-US"/>
        </a:p>
      </dgm:t>
    </dgm:pt>
    <dgm:pt modelId="{2E791666-2885-435E-BD5E-7A43C4ABB88E}" type="sibTrans" cxnId="{0EBFA4E0-6F50-4999-8A73-3A66D5289CB9}">
      <dgm:prSet/>
      <dgm:spPr/>
      <dgm:t>
        <a:bodyPr/>
        <a:lstStyle/>
        <a:p>
          <a:endParaRPr lang="en-US"/>
        </a:p>
      </dgm:t>
    </dgm:pt>
    <dgm:pt modelId="{398EA87E-4625-4E01-9DCC-488C5D60A627}">
      <dgm:prSet phldrT="[Text]"/>
      <dgm:spPr/>
      <dgm:t>
        <a:bodyPr/>
        <a:lstStyle/>
        <a:p>
          <a:r>
            <a:rPr lang="en-US" dirty="0"/>
            <a:t>2</a:t>
          </a:r>
        </a:p>
      </dgm:t>
    </dgm:pt>
    <dgm:pt modelId="{D1BCE134-003A-4CA3-A597-ED5B00623F14}" type="sibTrans" cxnId="{3AEB8F75-E88D-49E5-875D-0F65076A14BF}">
      <dgm:prSet/>
      <dgm:spPr/>
      <dgm:t>
        <a:bodyPr/>
        <a:lstStyle/>
        <a:p>
          <a:endParaRPr lang="en-US"/>
        </a:p>
      </dgm:t>
    </dgm:pt>
    <dgm:pt modelId="{FABDF0DB-447C-42E1-8C6B-DCA4E70EFD69}" type="parTrans" cxnId="{3AEB8F75-E88D-49E5-875D-0F65076A14BF}">
      <dgm:prSet/>
      <dgm:spPr/>
      <dgm:t>
        <a:bodyPr/>
        <a:lstStyle/>
        <a:p>
          <a:endParaRPr lang="en-US"/>
        </a:p>
      </dgm:t>
    </dgm:pt>
    <dgm:pt modelId="{42EC8893-817E-49E9-AFFF-791D39F8C050}">
      <dgm:prSet phldrT="[Text]"/>
      <dgm:spPr/>
      <dgm:t>
        <a:bodyPr/>
        <a:lstStyle/>
        <a:p>
          <a:r>
            <a:rPr lang="en-US" dirty="0"/>
            <a:t>1</a:t>
          </a:r>
        </a:p>
      </dgm:t>
    </dgm:pt>
    <dgm:pt modelId="{233C5635-2806-4A15-81B4-1F9ADE442012}" type="sibTrans" cxnId="{2522371D-650B-4B49-8E27-9ED5581EABC6}">
      <dgm:prSet/>
      <dgm:spPr/>
      <dgm:t>
        <a:bodyPr/>
        <a:lstStyle/>
        <a:p>
          <a:endParaRPr lang="en-US"/>
        </a:p>
      </dgm:t>
    </dgm:pt>
    <dgm:pt modelId="{C130E7C1-1E33-46DB-BFCD-0B362DDD112E}" type="parTrans" cxnId="{2522371D-650B-4B49-8E27-9ED5581EABC6}">
      <dgm:prSet/>
      <dgm:spPr/>
      <dgm:t>
        <a:bodyPr/>
        <a:lstStyle/>
        <a:p>
          <a:endParaRPr lang="en-US"/>
        </a:p>
      </dgm:t>
    </dgm:pt>
    <dgm:pt modelId="{6A528158-AA98-41A6-B29F-318036227F40}" type="pres">
      <dgm:prSet presAssocID="{11A199CE-492F-4C61-96CC-8C09D35C831E}" presName="Name0" presStyleCnt="0">
        <dgm:presLayoutVars>
          <dgm:dir/>
          <dgm:animLvl val="lvl"/>
          <dgm:resizeHandles val="exact"/>
        </dgm:presLayoutVars>
      </dgm:prSet>
      <dgm:spPr/>
    </dgm:pt>
    <dgm:pt modelId="{38D28ED4-7C46-4F7F-8D9A-C5ACABA0A97C}" type="pres">
      <dgm:prSet presAssocID="{42EC8893-817E-49E9-AFFF-791D39F8C050}" presName="linNode" presStyleCnt="0"/>
      <dgm:spPr/>
    </dgm:pt>
    <dgm:pt modelId="{021B4214-9D82-4DE3-8138-CCD1BD7364C9}" type="pres">
      <dgm:prSet presAssocID="{42EC8893-817E-49E9-AFFF-791D39F8C050}" presName="parTx" presStyleLbl="revTx" presStyleIdx="0" presStyleCnt="2" custLinFactX="326527" custLinFactNeighborX="400000" custLinFactNeighborY="14159">
        <dgm:presLayoutVars>
          <dgm:chMax val="1"/>
          <dgm:bulletEnabled val="1"/>
        </dgm:presLayoutVars>
      </dgm:prSet>
      <dgm:spPr/>
    </dgm:pt>
    <dgm:pt modelId="{A89E1C41-B9B7-4965-9DAF-C8B37C052906}" type="pres">
      <dgm:prSet presAssocID="{42EC8893-817E-49E9-AFFF-791D39F8C050}" presName="bracket" presStyleLbl="parChTrans1D1" presStyleIdx="0" presStyleCnt="2" custAng="10800000" custLinFactX="868582" custLinFactNeighborX="900000" custLinFactNeighborY="7812"/>
      <dgm:spPr/>
    </dgm:pt>
    <dgm:pt modelId="{E1A1A332-CCA8-4A76-994A-E8A674D05B6E}" type="pres">
      <dgm:prSet presAssocID="{42EC8893-817E-49E9-AFFF-791D39F8C050}" presName="spH" presStyleCnt="0"/>
      <dgm:spPr/>
    </dgm:pt>
    <dgm:pt modelId="{8D6F0A75-E49E-4D08-AC2E-12931C875AA6}" type="pres">
      <dgm:prSet presAssocID="{42EC8893-817E-49E9-AFFF-791D39F8C050}" presName="desTx" presStyleLbl="node1" presStyleIdx="0" presStyleCnt="2" custScaleX="101147" custScaleY="103098" custLinFactX="-22878" custLinFactNeighborX="-100000" custLinFactNeighborY="5576">
        <dgm:presLayoutVars>
          <dgm:bulletEnabled val="1"/>
        </dgm:presLayoutVars>
      </dgm:prSet>
      <dgm:spPr/>
    </dgm:pt>
    <dgm:pt modelId="{8CAF16A5-D46D-4175-8071-399C9F09F07C}" type="pres">
      <dgm:prSet presAssocID="{233C5635-2806-4A15-81B4-1F9ADE442012}" presName="spV" presStyleCnt="0"/>
      <dgm:spPr/>
    </dgm:pt>
    <dgm:pt modelId="{454CF585-BDD7-4D5F-A83E-B15AA4EF65A2}" type="pres">
      <dgm:prSet presAssocID="{398EA87E-4625-4E01-9DCC-488C5D60A627}" presName="linNode" presStyleCnt="0"/>
      <dgm:spPr/>
    </dgm:pt>
    <dgm:pt modelId="{47689E26-F5A6-49BF-AED0-87AD2884FD50}" type="pres">
      <dgm:prSet presAssocID="{398EA87E-4625-4E01-9DCC-488C5D60A627}" presName="parTx" presStyleLbl="revTx" presStyleIdx="1" presStyleCnt="2" custLinFactX="246760" custLinFactNeighborX="300000" custLinFactNeighborY="10734">
        <dgm:presLayoutVars>
          <dgm:chMax val="1"/>
          <dgm:bulletEnabled val="1"/>
        </dgm:presLayoutVars>
      </dgm:prSet>
      <dgm:spPr/>
    </dgm:pt>
    <dgm:pt modelId="{997F2CD1-46F7-40FA-ADAF-0C7FCD0ABDF9}" type="pres">
      <dgm:prSet presAssocID="{398EA87E-4625-4E01-9DCC-488C5D60A627}" presName="bracket" presStyleLbl="parChTrans1D1" presStyleIdx="1" presStyleCnt="2" custAng="10800000" custLinFactX="861254" custLinFactNeighborX="900000" custLinFactNeighborY="5323"/>
      <dgm:spPr/>
    </dgm:pt>
    <dgm:pt modelId="{96B83D90-8257-4E05-BC29-F46E3566F4A7}" type="pres">
      <dgm:prSet presAssocID="{398EA87E-4625-4E01-9DCC-488C5D60A627}" presName="spH" presStyleCnt="0"/>
      <dgm:spPr/>
    </dgm:pt>
    <dgm:pt modelId="{52BE7F47-5928-4CB9-94D8-EEA5E316B600}" type="pres">
      <dgm:prSet presAssocID="{398EA87E-4625-4E01-9DCC-488C5D60A627}" presName="desTx" presStyleLbl="node1" presStyleIdx="1" presStyleCnt="2" custLinFactX="-24905" custLinFactNeighborX="-100000" custLinFactNeighborY="2940">
        <dgm:presLayoutVars>
          <dgm:bulletEnabled val="1"/>
        </dgm:presLayoutVars>
      </dgm:prSet>
      <dgm:spPr/>
    </dgm:pt>
  </dgm:ptLst>
  <dgm:cxnLst>
    <dgm:cxn modelId="{3611E500-D26F-456C-BBC3-EE6B013010E5}" type="presOf" srcId="{398EA87E-4625-4E01-9DCC-488C5D60A627}" destId="{47689E26-F5A6-49BF-AED0-87AD2884FD50}" srcOrd="0" destOrd="0" presId="urn:diagrams.loki3.com/BracketList"/>
    <dgm:cxn modelId="{2522371D-650B-4B49-8E27-9ED5581EABC6}" srcId="{11A199CE-492F-4C61-96CC-8C09D35C831E}" destId="{42EC8893-817E-49E9-AFFF-791D39F8C050}" srcOrd="0" destOrd="0" parTransId="{C130E7C1-1E33-46DB-BFCD-0B362DDD112E}" sibTransId="{233C5635-2806-4A15-81B4-1F9ADE442012}"/>
    <dgm:cxn modelId="{390A8B37-74A3-489A-BBFC-35169D08324F}" type="presOf" srcId="{11A199CE-492F-4C61-96CC-8C09D35C831E}" destId="{6A528158-AA98-41A6-B29F-318036227F40}" srcOrd="0" destOrd="0" presId="urn:diagrams.loki3.com/BracketList"/>
    <dgm:cxn modelId="{3AEB8F75-E88D-49E5-875D-0F65076A14BF}" srcId="{11A199CE-492F-4C61-96CC-8C09D35C831E}" destId="{398EA87E-4625-4E01-9DCC-488C5D60A627}" srcOrd="1" destOrd="0" parTransId="{FABDF0DB-447C-42E1-8C6B-DCA4E70EFD69}" sibTransId="{D1BCE134-003A-4CA3-A597-ED5B00623F14}"/>
    <dgm:cxn modelId="{7067A97A-CA36-47D4-A57B-1570D9EB9FE8}" srcId="{42EC8893-817E-49E9-AFFF-791D39F8C050}" destId="{DEBDDE47-825D-4D1A-AD05-5ACFAB260333}" srcOrd="0" destOrd="0" parTransId="{19BC2273-D119-42DA-935A-291DB40F736F}" sibTransId="{7E536AB8-D1AA-4447-8B82-8A7C3A871B63}"/>
    <dgm:cxn modelId="{824CA992-2FA2-4AB6-980D-A9B430601332}" type="presOf" srcId="{2A469EBC-B1DB-463B-9F39-FA02FF669452}" destId="{52BE7F47-5928-4CB9-94D8-EEA5E316B600}" srcOrd="0" destOrd="0" presId="urn:diagrams.loki3.com/BracketList"/>
    <dgm:cxn modelId="{4B0B8393-424A-4F5A-9F8B-9B8401E2AD39}" type="presOf" srcId="{42EC8893-817E-49E9-AFFF-791D39F8C050}" destId="{021B4214-9D82-4DE3-8138-CCD1BD7364C9}" srcOrd="0" destOrd="0" presId="urn:diagrams.loki3.com/BracketList"/>
    <dgm:cxn modelId="{EF43F6DE-E3EE-4B85-9B14-49B4015EE14C}" type="presOf" srcId="{DEBDDE47-825D-4D1A-AD05-5ACFAB260333}" destId="{8D6F0A75-E49E-4D08-AC2E-12931C875AA6}" srcOrd="0" destOrd="0" presId="urn:diagrams.loki3.com/BracketList"/>
    <dgm:cxn modelId="{0EBFA4E0-6F50-4999-8A73-3A66D5289CB9}" srcId="{398EA87E-4625-4E01-9DCC-488C5D60A627}" destId="{2A469EBC-B1DB-463B-9F39-FA02FF669452}" srcOrd="0" destOrd="0" parTransId="{A900CE59-BB41-41CC-8C63-734ADE00AE01}" sibTransId="{2E791666-2885-435E-BD5E-7A43C4ABB88E}"/>
    <dgm:cxn modelId="{BC052932-BA2C-47A1-B743-4C862B4C6933}" type="presParOf" srcId="{6A528158-AA98-41A6-B29F-318036227F40}" destId="{38D28ED4-7C46-4F7F-8D9A-C5ACABA0A97C}" srcOrd="0" destOrd="0" presId="urn:diagrams.loki3.com/BracketList"/>
    <dgm:cxn modelId="{FD3803D7-1AC7-4403-885C-D3FC16B73153}" type="presParOf" srcId="{38D28ED4-7C46-4F7F-8D9A-C5ACABA0A97C}" destId="{021B4214-9D82-4DE3-8138-CCD1BD7364C9}" srcOrd="0" destOrd="0" presId="urn:diagrams.loki3.com/BracketList"/>
    <dgm:cxn modelId="{822BB449-90A8-4956-8CF3-BA3D3CBA83DC}" type="presParOf" srcId="{38D28ED4-7C46-4F7F-8D9A-C5ACABA0A97C}" destId="{A89E1C41-B9B7-4965-9DAF-C8B37C052906}" srcOrd="1" destOrd="0" presId="urn:diagrams.loki3.com/BracketList"/>
    <dgm:cxn modelId="{63BFB57A-1BC0-4446-A3C1-4BAB1E06C517}" type="presParOf" srcId="{38D28ED4-7C46-4F7F-8D9A-C5ACABA0A97C}" destId="{E1A1A332-CCA8-4A76-994A-E8A674D05B6E}" srcOrd="2" destOrd="0" presId="urn:diagrams.loki3.com/BracketList"/>
    <dgm:cxn modelId="{1DFA34D0-BCFF-4EFE-8AC5-06A8C7499443}" type="presParOf" srcId="{38D28ED4-7C46-4F7F-8D9A-C5ACABA0A97C}" destId="{8D6F0A75-E49E-4D08-AC2E-12931C875AA6}" srcOrd="3" destOrd="0" presId="urn:diagrams.loki3.com/BracketList"/>
    <dgm:cxn modelId="{A9B92D9A-81AE-449A-8AC6-DFCEB21EE308}" type="presParOf" srcId="{6A528158-AA98-41A6-B29F-318036227F40}" destId="{8CAF16A5-D46D-4175-8071-399C9F09F07C}" srcOrd="1" destOrd="0" presId="urn:diagrams.loki3.com/BracketList"/>
    <dgm:cxn modelId="{8AFFC716-C4BC-4CE7-964B-212A0EE76C83}" type="presParOf" srcId="{6A528158-AA98-41A6-B29F-318036227F40}" destId="{454CF585-BDD7-4D5F-A83E-B15AA4EF65A2}" srcOrd="2" destOrd="0" presId="urn:diagrams.loki3.com/BracketList"/>
    <dgm:cxn modelId="{BD8A5E35-083A-4C35-98EA-DD4A9D8285F7}" type="presParOf" srcId="{454CF585-BDD7-4D5F-A83E-B15AA4EF65A2}" destId="{47689E26-F5A6-49BF-AED0-87AD2884FD50}" srcOrd="0" destOrd="0" presId="urn:diagrams.loki3.com/BracketList"/>
    <dgm:cxn modelId="{D4568500-05F3-4188-ACF3-6DFD032DB3DA}" type="presParOf" srcId="{454CF585-BDD7-4D5F-A83E-B15AA4EF65A2}" destId="{997F2CD1-46F7-40FA-ADAF-0C7FCD0ABDF9}" srcOrd="1" destOrd="0" presId="urn:diagrams.loki3.com/BracketList"/>
    <dgm:cxn modelId="{F7935A9E-0314-4B23-9394-746BC5051FDB}" type="presParOf" srcId="{454CF585-BDD7-4D5F-A83E-B15AA4EF65A2}" destId="{96B83D90-8257-4E05-BC29-F46E3566F4A7}" srcOrd="2" destOrd="0" presId="urn:diagrams.loki3.com/BracketList"/>
    <dgm:cxn modelId="{3B95A24C-CE4E-4AD5-8733-948A2C821A0E}" type="presParOf" srcId="{454CF585-BDD7-4D5F-A83E-B15AA4EF65A2}" destId="{52BE7F47-5928-4CB9-94D8-EEA5E316B600}" srcOrd="3" destOrd="0" presId="urn:diagrams.loki3.com/BracketList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1A199CE-492F-4C61-96CC-8C09D35C831E}" type="doc">
      <dgm:prSet loTypeId="urn:diagrams.loki3.com/BracketLis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EBDDE47-825D-4D1A-AD05-5ACFAB260333}">
      <dgm:prSet phldrT="[Text]"/>
      <dgm:spPr/>
      <dgm:t>
        <a:bodyPr/>
        <a:lstStyle/>
        <a:p>
          <a:r>
            <a:rPr lang="en-US" dirty="0"/>
            <a:t>Cho NVYT:  </a:t>
          </a:r>
          <a:r>
            <a:rPr lang="en-US" dirty="0" err="1"/>
            <a:t>buổi</a:t>
          </a:r>
          <a:r>
            <a:rPr lang="en-US" dirty="0"/>
            <a:t> </a:t>
          </a:r>
          <a:r>
            <a:rPr lang="en-US" dirty="0" err="1"/>
            <a:t>hướng</a:t>
          </a:r>
          <a:r>
            <a:rPr lang="en-US" dirty="0"/>
            <a:t> </a:t>
          </a:r>
          <a:r>
            <a:rPr lang="en-US" dirty="0" err="1"/>
            <a:t>dẫn</a:t>
          </a:r>
          <a:r>
            <a:rPr lang="en-US" dirty="0"/>
            <a:t>, </a:t>
          </a:r>
          <a:r>
            <a:rPr lang="en-US" dirty="0" err="1"/>
            <a:t>tập</a:t>
          </a:r>
          <a:r>
            <a:rPr lang="en-US" dirty="0"/>
            <a:t> </a:t>
          </a:r>
          <a:r>
            <a:rPr lang="en-US" dirty="0" err="1"/>
            <a:t>huấn</a:t>
          </a:r>
          <a:r>
            <a:rPr lang="en-US" dirty="0"/>
            <a:t>, </a:t>
          </a:r>
          <a:r>
            <a:rPr lang="en-US" dirty="0" err="1"/>
            <a:t>tài</a:t>
          </a:r>
          <a:r>
            <a:rPr lang="en-US" dirty="0"/>
            <a:t> </a:t>
          </a:r>
          <a:r>
            <a:rPr lang="en-US" dirty="0" err="1"/>
            <a:t>liệu</a:t>
          </a:r>
          <a:r>
            <a:rPr lang="en-US" dirty="0"/>
            <a:t>…</a:t>
          </a:r>
        </a:p>
      </dgm:t>
    </dgm:pt>
    <dgm:pt modelId="{19BC2273-D119-42DA-935A-291DB40F736F}" type="parTrans" cxnId="{7067A97A-CA36-47D4-A57B-1570D9EB9FE8}">
      <dgm:prSet/>
      <dgm:spPr/>
      <dgm:t>
        <a:bodyPr/>
        <a:lstStyle/>
        <a:p>
          <a:endParaRPr lang="en-US"/>
        </a:p>
      </dgm:t>
    </dgm:pt>
    <dgm:pt modelId="{7E536AB8-D1AA-4447-8B82-8A7C3A871B63}" type="sibTrans" cxnId="{7067A97A-CA36-47D4-A57B-1570D9EB9FE8}">
      <dgm:prSet/>
      <dgm:spPr/>
      <dgm:t>
        <a:bodyPr/>
        <a:lstStyle/>
        <a:p>
          <a:endParaRPr lang="en-US"/>
        </a:p>
      </dgm:t>
    </dgm:pt>
    <dgm:pt modelId="{2A469EBC-B1DB-463B-9F39-FA02FF669452}">
      <dgm:prSet phldrT="[Text]"/>
      <dgm:spPr/>
      <dgm:t>
        <a:bodyPr/>
        <a:lstStyle/>
        <a:p>
          <a:r>
            <a:rPr lang="en-US" dirty="0"/>
            <a:t>Cho NB: poster, </a:t>
          </a:r>
          <a:r>
            <a:rPr lang="en-US" dirty="0" err="1"/>
            <a:t>tờ</a:t>
          </a:r>
          <a:r>
            <a:rPr lang="en-US" dirty="0"/>
            <a:t> </a:t>
          </a:r>
          <a:r>
            <a:rPr lang="en-US" dirty="0" err="1"/>
            <a:t>rơi</a:t>
          </a:r>
          <a:r>
            <a:rPr lang="en-US" dirty="0"/>
            <a:t>, video, website</a:t>
          </a:r>
        </a:p>
      </dgm:t>
    </dgm:pt>
    <dgm:pt modelId="{A900CE59-BB41-41CC-8C63-734ADE00AE01}" type="parTrans" cxnId="{0EBFA4E0-6F50-4999-8A73-3A66D5289CB9}">
      <dgm:prSet/>
      <dgm:spPr/>
      <dgm:t>
        <a:bodyPr/>
        <a:lstStyle/>
        <a:p>
          <a:endParaRPr lang="en-US"/>
        </a:p>
      </dgm:t>
    </dgm:pt>
    <dgm:pt modelId="{2E791666-2885-435E-BD5E-7A43C4ABB88E}" type="sibTrans" cxnId="{0EBFA4E0-6F50-4999-8A73-3A66D5289CB9}">
      <dgm:prSet/>
      <dgm:spPr/>
      <dgm:t>
        <a:bodyPr/>
        <a:lstStyle/>
        <a:p>
          <a:endParaRPr lang="en-US"/>
        </a:p>
      </dgm:t>
    </dgm:pt>
    <dgm:pt modelId="{398EA87E-4625-4E01-9DCC-488C5D60A627}">
      <dgm:prSet phldrT="[Text]"/>
      <dgm:spPr/>
      <dgm:t>
        <a:bodyPr/>
        <a:lstStyle/>
        <a:p>
          <a:r>
            <a:rPr lang="en-US" dirty="0"/>
            <a:t>2</a:t>
          </a:r>
        </a:p>
      </dgm:t>
    </dgm:pt>
    <dgm:pt modelId="{D1BCE134-003A-4CA3-A597-ED5B00623F14}" type="sibTrans" cxnId="{3AEB8F75-E88D-49E5-875D-0F65076A14BF}">
      <dgm:prSet/>
      <dgm:spPr/>
      <dgm:t>
        <a:bodyPr/>
        <a:lstStyle/>
        <a:p>
          <a:endParaRPr lang="en-US"/>
        </a:p>
      </dgm:t>
    </dgm:pt>
    <dgm:pt modelId="{FABDF0DB-447C-42E1-8C6B-DCA4E70EFD69}" type="parTrans" cxnId="{3AEB8F75-E88D-49E5-875D-0F65076A14BF}">
      <dgm:prSet/>
      <dgm:spPr/>
      <dgm:t>
        <a:bodyPr/>
        <a:lstStyle/>
        <a:p>
          <a:endParaRPr lang="en-US"/>
        </a:p>
      </dgm:t>
    </dgm:pt>
    <dgm:pt modelId="{42EC8893-817E-49E9-AFFF-791D39F8C050}">
      <dgm:prSet phldrT="[Text]"/>
      <dgm:spPr/>
      <dgm:t>
        <a:bodyPr/>
        <a:lstStyle/>
        <a:p>
          <a:r>
            <a:rPr lang="en-US" dirty="0"/>
            <a:t>1</a:t>
          </a:r>
        </a:p>
      </dgm:t>
    </dgm:pt>
    <dgm:pt modelId="{233C5635-2806-4A15-81B4-1F9ADE442012}" type="sibTrans" cxnId="{2522371D-650B-4B49-8E27-9ED5581EABC6}">
      <dgm:prSet/>
      <dgm:spPr/>
      <dgm:t>
        <a:bodyPr/>
        <a:lstStyle/>
        <a:p>
          <a:endParaRPr lang="en-US"/>
        </a:p>
      </dgm:t>
    </dgm:pt>
    <dgm:pt modelId="{C130E7C1-1E33-46DB-BFCD-0B362DDD112E}" type="parTrans" cxnId="{2522371D-650B-4B49-8E27-9ED5581EABC6}">
      <dgm:prSet/>
      <dgm:spPr/>
      <dgm:t>
        <a:bodyPr/>
        <a:lstStyle/>
        <a:p>
          <a:endParaRPr lang="en-US"/>
        </a:p>
      </dgm:t>
    </dgm:pt>
    <dgm:pt modelId="{6A528158-AA98-41A6-B29F-318036227F40}" type="pres">
      <dgm:prSet presAssocID="{11A199CE-492F-4C61-96CC-8C09D35C831E}" presName="Name0" presStyleCnt="0">
        <dgm:presLayoutVars>
          <dgm:dir/>
          <dgm:animLvl val="lvl"/>
          <dgm:resizeHandles val="exact"/>
        </dgm:presLayoutVars>
      </dgm:prSet>
      <dgm:spPr/>
    </dgm:pt>
    <dgm:pt modelId="{38D28ED4-7C46-4F7F-8D9A-C5ACABA0A97C}" type="pres">
      <dgm:prSet presAssocID="{42EC8893-817E-49E9-AFFF-791D39F8C050}" presName="linNode" presStyleCnt="0"/>
      <dgm:spPr/>
    </dgm:pt>
    <dgm:pt modelId="{021B4214-9D82-4DE3-8138-CCD1BD7364C9}" type="pres">
      <dgm:prSet presAssocID="{42EC8893-817E-49E9-AFFF-791D39F8C050}" presName="parTx" presStyleLbl="revTx" presStyleIdx="0" presStyleCnt="2" custLinFactX="326527" custLinFactNeighborX="400000" custLinFactNeighborY="14159">
        <dgm:presLayoutVars>
          <dgm:chMax val="1"/>
          <dgm:bulletEnabled val="1"/>
        </dgm:presLayoutVars>
      </dgm:prSet>
      <dgm:spPr/>
    </dgm:pt>
    <dgm:pt modelId="{A89E1C41-B9B7-4965-9DAF-C8B37C052906}" type="pres">
      <dgm:prSet presAssocID="{42EC8893-817E-49E9-AFFF-791D39F8C050}" presName="bracket" presStyleLbl="parChTrans1D1" presStyleIdx="0" presStyleCnt="2" custAng="10800000" custLinFactX="868582" custLinFactNeighborX="900000" custLinFactNeighborY="7812"/>
      <dgm:spPr/>
    </dgm:pt>
    <dgm:pt modelId="{E1A1A332-CCA8-4A76-994A-E8A674D05B6E}" type="pres">
      <dgm:prSet presAssocID="{42EC8893-817E-49E9-AFFF-791D39F8C050}" presName="spH" presStyleCnt="0"/>
      <dgm:spPr/>
    </dgm:pt>
    <dgm:pt modelId="{8D6F0A75-E49E-4D08-AC2E-12931C875AA6}" type="pres">
      <dgm:prSet presAssocID="{42EC8893-817E-49E9-AFFF-791D39F8C050}" presName="desTx" presStyleLbl="node1" presStyleIdx="0" presStyleCnt="2" custScaleX="101147" custScaleY="103098" custLinFactX="-23699" custLinFactNeighborX="-100000" custLinFactNeighborY="1568">
        <dgm:presLayoutVars>
          <dgm:bulletEnabled val="1"/>
        </dgm:presLayoutVars>
      </dgm:prSet>
      <dgm:spPr/>
    </dgm:pt>
    <dgm:pt modelId="{8CAF16A5-D46D-4175-8071-399C9F09F07C}" type="pres">
      <dgm:prSet presAssocID="{233C5635-2806-4A15-81B4-1F9ADE442012}" presName="spV" presStyleCnt="0"/>
      <dgm:spPr/>
    </dgm:pt>
    <dgm:pt modelId="{454CF585-BDD7-4D5F-A83E-B15AA4EF65A2}" type="pres">
      <dgm:prSet presAssocID="{398EA87E-4625-4E01-9DCC-488C5D60A627}" presName="linNode" presStyleCnt="0"/>
      <dgm:spPr/>
    </dgm:pt>
    <dgm:pt modelId="{47689E26-F5A6-49BF-AED0-87AD2884FD50}" type="pres">
      <dgm:prSet presAssocID="{398EA87E-4625-4E01-9DCC-488C5D60A627}" presName="parTx" presStyleLbl="revTx" presStyleIdx="1" presStyleCnt="2" custLinFactX="246760" custLinFactNeighborX="300000" custLinFactNeighborY="10734">
        <dgm:presLayoutVars>
          <dgm:chMax val="1"/>
          <dgm:bulletEnabled val="1"/>
        </dgm:presLayoutVars>
      </dgm:prSet>
      <dgm:spPr/>
    </dgm:pt>
    <dgm:pt modelId="{997F2CD1-46F7-40FA-ADAF-0C7FCD0ABDF9}" type="pres">
      <dgm:prSet presAssocID="{398EA87E-4625-4E01-9DCC-488C5D60A627}" presName="bracket" presStyleLbl="parChTrans1D1" presStyleIdx="1" presStyleCnt="2" custAng="10800000" custLinFactX="861254" custLinFactNeighborX="900000" custLinFactNeighborY="5323"/>
      <dgm:spPr/>
    </dgm:pt>
    <dgm:pt modelId="{96B83D90-8257-4E05-BC29-F46E3566F4A7}" type="pres">
      <dgm:prSet presAssocID="{398EA87E-4625-4E01-9DCC-488C5D60A627}" presName="spH" presStyleCnt="0"/>
      <dgm:spPr/>
    </dgm:pt>
    <dgm:pt modelId="{52BE7F47-5928-4CB9-94D8-EEA5E316B600}" type="pres">
      <dgm:prSet presAssocID="{398EA87E-4625-4E01-9DCC-488C5D60A627}" presName="desTx" presStyleLbl="node1" presStyleIdx="1" presStyleCnt="2" custLinFactX="-24905" custLinFactNeighborX="-100000" custLinFactNeighborY="2940">
        <dgm:presLayoutVars>
          <dgm:bulletEnabled val="1"/>
        </dgm:presLayoutVars>
      </dgm:prSet>
      <dgm:spPr/>
    </dgm:pt>
  </dgm:ptLst>
  <dgm:cxnLst>
    <dgm:cxn modelId="{3611E500-D26F-456C-BBC3-EE6B013010E5}" type="presOf" srcId="{398EA87E-4625-4E01-9DCC-488C5D60A627}" destId="{47689E26-F5A6-49BF-AED0-87AD2884FD50}" srcOrd="0" destOrd="0" presId="urn:diagrams.loki3.com/BracketList"/>
    <dgm:cxn modelId="{2522371D-650B-4B49-8E27-9ED5581EABC6}" srcId="{11A199CE-492F-4C61-96CC-8C09D35C831E}" destId="{42EC8893-817E-49E9-AFFF-791D39F8C050}" srcOrd="0" destOrd="0" parTransId="{C130E7C1-1E33-46DB-BFCD-0B362DDD112E}" sibTransId="{233C5635-2806-4A15-81B4-1F9ADE442012}"/>
    <dgm:cxn modelId="{390A8B37-74A3-489A-BBFC-35169D08324F}" type="presOf" srcId="{11A199CE-492F-4C61-96CC-8C09D35C831E}" destId="{6A528158-AA98-41A6-B29F-318036227F40}" srcOrd="0" destOrd="0" presId="urn:diagrams.loki3.com/BracketList"/>
    <dgm:cxn modelId="{3AEB8F75-E88D-49E5-875D-0F65076A14BF}" srcId="{11A199CE-492F-4C61-96CC-8C09D35C831E}" destId="{398EA87E-4625-4E01-9DCC-488C5D60A627}" srcOrd="1" destOrd="0" parTransId="{FABDF0DB-447C-42E1-8C6B-DCA4E70EFD69}" sibTransId="{D1BCE134-003A-4CA3-A597-ED5B00623F14}"/>
    <dgm:cxn modelId="{7067A97A-CA36-47D4-A57B-1570D9EB9FE8}" srcId="{42EC8893-817E-49E9-AFFF-791D39F8C050}" destId="{DEBDDE47-825D-4D1A-AD05-5ACFAB260333}" srcOrd="0" destOrd="0" parTransId="{19BC2273-D119-42DA-935A-291DB40F736F}" sibTransId="{7E536AB8-D1AA-4447-8B82-8A7C3A871B63}"/>
    <dgm:cxn modelId="{824CA992-2FA2-4AB6-980D-A9B430601332}" type="presOf" srcId="{2A469EBC-B1DB-463B-9F39-FA02FF669452}" destId="{52BE7F47-5928-4CB9-94D8-EEA5E316B600}" srcOrd="0" destOrd="0" presId="urn:diagrams.loki3.com/BracketList"/>
    <dgm:cxn modelId="{4B0B8393-424A-4F5A-9F8B-9B8401E2AD39}" type="presOf" srcId="{42EC8893-817E-49E9-AFFF-791D39F8C050}" destId="{021B4214-9D82-4DE3-8138-CCD1BD7364C9}" srcOrd="0" destOrd="0" presId="urn:diagrams.loki3.com/BracketList"/>
    <dgm:cxn modelId="{EF43F6DE-E3EE-4B85-9B14-49B4015EE14C}" type="presOf" srcId="{DEBDDE47-825D-4D1A-AD05-5ACFAB260333}" destId="{8D6F0A75-E49E-4D08-AC2E-12931C875AA6}" srcOrd="0" destOrd="0" presId="urn:diagrams.loki3.com/BracketList"/>
    <dgm:cxn modelId="{0EBFA4E0-6F50-4999-8A73-3A66D5289CB9}" srcId="{398EA87E-4625-4E01-9DCC-488C5D60A627}" destId="{2A469EBC-B1DB-463B-9F39-FA02FF669452}" srcOrd="0" destOrd="0" parTransId="{A900CE59-BB41-41CC-8C63-734ADE00AE01}" sibTransId="{2E791666-2885-435E-BD5E-7A43C4ABB88E}"/>
    <dgm:cxn modelId="{BC052932-BA2C-47A1-B743-4C862B4C6933}" type="presParOf" srcId="{6A528158-AA98-41A6-B29F-318036227F40}" destId="{38D28ED4-7C46-4F7F-8D9A-C5ACABA0A97C}" srcOrd="0" destOrd="0" presId="urn:diagrams.loki3.com/BracketList"/>
    <dgm:cxn modelId="{FD3803D7-1AC7-4403-885C-D3FC16B73153}" type="presParOf" srcId="{38D28ED4-7C46-4F7F-8D9A-C5ACABA0A97C}" destId="{021B4214-9D82-4DE3-8138-CCD1BD7364C9}" srcOrd="0" destOrd="0" presId="urn:diagrams.loki3.com/BracketList"/>
    <dgm:cxn modelId="{822BB449-90A8-4956-8CF3-BA3D3CBA83DC}" type="presParOf" srcId="{38D28ED4-7C46-4F7F-8D9A-C5ACABA0A97C}" destId="{A89E1C41-B9B7-4965-9DAF-C8B37C052906}" srcOrd="1" destOrd="0" presId="urn:diagrams.loki3.com/BracketList"/>
    <dgm:cxn modelId="{63BFB57A-1BC0-4446-A3C1-4BAB1E06C517}" type="presParOf" srcId="{38D28ED4-7C46-4F7F-8D9A-C5ACABA0A97C}" destId="{E1A1A332-CCA8-4A76-994A-E8A674D05B6E}" srcOrd="2" destOrd="0" presId="urn:diagrams.loki3.com/BracketList"/>
    <dgm:cxn modelId="{1DFA34D0-BCFF-4EFE-8AC5-06A8C7499443}" type="presParOf" srcId="{38D28ED4-7C46-4F7F-8D9A-C5ACABA0A97C}" destId="{8D6F0A75-E49E-4D08-AC2E-12931C875AA6}" srcOrd="3" destOrd="0" presId="urn:diagrams.loki3.com/BracketList"/>
    <dgm:cxn modelId="{A9B92D9A-81AE-449A-8AC6-DFCEB21EE308}" type="presParOf" srcId="{6A528158-AA98-41A6-B29F-318036227F40}" destId="{8CAF16A5-D46D-4175-8071-399C9F09F07C}" srcOrd="1" destOrd="0" presId="urn:diagrams.loki3.com/BracketList"/>
    <dgm:cxn modelId="{8AFFC716-C4BC-4CE7-964B-212A0EE76C83}" type="presParOf" srcId="{6A528158-AA98-41A6-B29F-318036227F40}" destId="{454CF585-BDD7-4D5F-A83E-B15AA4EF65A2}" srcOrd="2" destOrd="0" presId="urn:diagrams.loki3.com/BracketList"/>
    <dgm:cxn modelId="{BD8A5E35-083A-4C35-98EA-DD4A9D8285F7}" type="presParOf" srcId="{454CF585-BDD7-4D5F-A83E-B15AA4EF65A2}" destId="{47689E26-F5A6-49BF-AED0-87AD2884FD50}" srcOrd="0" destOrd="0" presId="urn:diagrams.loki3.com/BracketList"/>
    <dgm:cxn modelId="{D4568500-05F3-4188-ACF3-6DFD032DB3DA}" type="presParOf" srcId="{454CF585-BDD7-4D5F-A83E-B15AA4EF65A2}" destId="{997F2CD1-46F7-40FA-ADAF-0C7FCD0ABDF9}" srcOrd="1" destOrd="0" presId="urn:diagrams.loki3.com/BracketList"/>
    <dgm:cxn modelId="{F7935A9E-0314-4B23-9394-746BC5051FDB}" type="presParOf" srcId="{454CF585-BDD7-4D5F-A83E-B15AA4EF65A2}" destId="{96B83D90-8257-4E05-BC29-F46E3566F4A7}" srcOrd="2" destOrd="0" presId="urn:diagrams.loki3.com/BracketList"/>
    <dgm:cxn modelId="{3B95A24C-CE4E-4AD5-8733-948A2C821A0E}" type="presParOf" srcId="{454CF585-BDD7-4D5F-A83E-B15AA4EF65A2}" destId="{52BE7F47-5928-4CB9-94D8-EEA5E316B600}" srcOrd="3" destOrd="0" presId="urn:diagrams.loki3.com/BracketList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1A199CE-492F-4C61-96CC-8C09D35C831E}" type="doc">
      <dgm:prSet loTypeId="urn:diagrams.loki3.com/Bracket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DEBDDE47-825D-4D1A-AD05-5ACFAB260333}">
      <dgm:prSet phldrT="[Text]" custT="1"/>
      <dgm:spPr/>
      <dgm:t>
        <a:bodyPr/>
        <a:lstStyle/>
        <a:p>
          <a:r>
            <a:rPr lang="en-US" sz="1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Phối</a:t>
          </a:r>
          <a:r>
            <a:rPr lang="en-US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hợp</a:t>
          </a:r>
          <a:r>
            <a:rPr lang="en-US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hoạt</a:t>
          </a:r>
          <a:r>
            <a:rPr lang="en-US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động</a:t>
          </a:r>
          <a:r>
            <a:rPr lang="en-US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hiệu</a:t>
          </a:r>
          <a:r>
            <a:rPr lang="en-US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quả</a:t>
          </a:r>
          <a:r>
            <a:rPr lang="en-US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giữa</a:t>
          </a:r>
          <a:r>
            <a:rPr lang="en-US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các</a:t>
          </a:r>
          <a:r>
            <a:rPr lang="en-US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chuyên</a:t>
          </a:r>
          <a:r>
            <a:rPr lang="en-US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 khoa </a:t>
          </a:r>
          <a:r>
            <a:rPr lang="en-US" sz="1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liên</a:t>
          </a:r>
          <a:r>
            <a:rPr lang="en-US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quan</a:t>
          </a:r>
          <a:r>
            <a:rPr lang="en-US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</dgm:t>
    </dgm:pt>
    <dgm:pt modelId="{19BC2273-D119-42DA-935A-291DB40F736F}" type="parTrans" cxnId="{7067A97A-CA36-47D4-A57B-1570D9EB9FE8}">
      <dgm:prSet/>
      <dgm:spPr/>
      <dgm:t>
        <a:bodyPr/>
        <a:lstStyle/>
        <a:p>
          <a:endParaRPr lang="en-US"/>
        </a:p>
      </dgm:t>
    </dgm:pt>
    <dgm:pt modelId="{7E536AB8-D1AA-4447-8B82-8A7C3A871B63}" type="sibTrans" cxnId="{7067A97A-CA36-47D4-A57B-1570D9EB9FE8}">
      <dgm:prSet/>
      <dgm:spPr/>
      <dgm:t>
        <a:bodyPr/>
        <a:lstStyle/>
        <a:p>
          <a:endParaRPr lang="en-US"/>
        </a:p>
      </dgm:t>
    </dgm:pt>
    <dgm:pt modelId="{2A469EBC-B1DB-463B-9F39-FA02FF669452}">
      <dgm:prSet phldrT="[Text]" custT="1"/>
      <dgm:spPr/>
      <dgm:t>
        <a:bodyPr/>
        <a:lstStyle/>
        <a:p>
          <a:r>
            <a:rPr lang="en-US" sz="1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Thành</a:t>
          </a:r>
          <a:r>
            <a:rPr lang="en-US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lập</a:t>
          </a:r>
          <a:r>
            <a:rPr lang="en-US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 Team </a:t>
          </a:r>
          <a:r>
            <a:rPr lang="en-US" sz="1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giám</a:t>
          </a:r>
          <a:r>
            <a:rPr lang="en-US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sát</a:t>
          </a:r>
          <a:r>
            <a:rPr lang="en-US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và</a:t>
          </a:r>
          <a:r>
            <a:rPr lang="en-US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hỗ</a:t>
          </a:r>
          <a:r>
            <a:rPr lang="en-US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trợ</a:t>
          </a:r>
          <a:r>
            <a:rPr lang="en-US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gắn</a:t>
          </a:r>
          <a:r>
            <a:rPr lang="en-US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kết</a:t>
          </a:r>
          <a:r>
            <a:rPr lang="en-US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hoạt</a:t>
          </a:r>
          <a:r>
            <a:rPr lang="en-US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động</a:t>
          </a:r>
          <a:r>
            <a:rPr lang="en-US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 ERAS</a:t>
          </a:r>
        </a:p>
      </dgm:t>
    </dgm:pt>
    <dgm:pt modelId="{A900CE59-BB41-41CC-8C63-734ADE00AE01}" type="parTrans" cxnId="{0EBFA4E0-6F50-4999-8A73-3A66D5289CB9}">
      <dgm:prSet/>
      <dgm:spPr/>
      <dgm:t>
        <a:bodyPr/>
        <a:lstStyle/>
        <a:p>
          <a:endParaRPr lang="en-US"/>
        </a:p>
      </dgm:t>
    </dgm:pt>
    <dgm:pt modelId="{2E791666-2885-435E-BD5E-7A43C4ABB88E}" type="sibTrans" cxnId="{0EBFA4E0-6F50-4999-8A73-3A66D5289CB9}">
      <dgm:prSet/>
      <dgm:spPr/>
      <dgm:t>
        <a:bodyPr/>
        <a:lstStyle/>
        <a:p>
          <a:endParaRPr lang="en-US"/>
        </a:p>
      </dgm:t>
    </dgm:pt>
    <dgm:pt modelId="{398EA87E-4625-4E01-9DCC-488C5D60A627}">
      <dgm:prSet phldrT="[Text]"/>
      <dgm:spPr/>
      <dgm:t>
        <a:bodyPr/>
        <a:lstStyle/>
        <a:p>
          <a:r>
            <a:rPr lang="en-US" dirty="0"/>
            <a:t>2</a:t>
          </a:r>
        </a:p>
      </dgm:t>
    </dgm:pt>
    <dgm:pt modelId="{D1BCE134-003A-4CA3-A597-ED5B00623F14}" type="sibTrans" cxnId="{3AEB8F75-E88D-49E5-875D-0F65076A14BF}">
      <dgm:prSet/>
      <dgm:spPr/>
      <dgm:t>
        <a:bodyPr/>
        <a:lstStyle/>
        <a:p>
          <a:endParaRPr lang="en-US"/>
        </a:p>
      </dgm:t>
    </dgm:pt>
    <dgm:pt modelId="{FABDF0DB-447C-42E1-8C6B-DCA4E70EFD69}" type="parTrans" cxnId="{3AEB8F75-E88D-49E5-875D-0F65076A14BF}">
      <dgm:prSet/>
      <dgm:spPr/>
      <dgm:t>
        <a:bodyPr/>
        <a:lstStyle/>
        <a:p>
          <a:endParaRPr lang="en-US"/>
        </a:p>
      </dgm:t>
    </dgm:pt>
    <dgm:pt modelId="{42EC8893-817E-49E9-AFFF-791D39F8C050}">
      <dgm:prSet phldrT="[Text]"/>
      <dgm:spPr/>
      <dgm:t>
        <a:bodyPr/>
        <a:lstStyle/>
        <a:p>
          <a:r>
            <a:rPr lang="en-US" dirty="0"/>
            <a:t>1</a:t>
          </a:r>
        </a:p>
      </dgm:t>
    </dgm:pt>
    <dgm:pt modelId="{233C5635-2806-4A15-81B4-1F9ADE442012}" type="sibTrans" cxnId="{2522371D-650B-4B49-8E27-9ED5581EABC6}">
      <dgm:prSet/>
      <dgm:spPr/>
      <dgm:t>
        <a:bodyPr/>
        <a:lstStyle/>
        <a:p>
          <a:endParaRPr lang="en-US"/>
        </a:p>
      </dgm:t>
    </dgm:pt>
    <dgm:pt modelId="{C130E7C1-1E33-46DB-BFCD-0B362DDD112E}" type="parTrans" cxnId="{2522371D-650B-4B49-8E27-9ED5581EABC6}">
      <dgm:prSet/>
      <dgm:spPr/>
      <dgm:t>
        <a:bodyPr/>
        <a:lstStyle/>
        <a:p>
          <a:endParaRPr lang="en-US"/>
        </a:p>
      </dgm:t>
    </dgm:pt>
    <dgm:pt modelId="{6A528158-AA98-41A6-B29F-318036227F40}" type="pres">
      <dgm:prSet presAssocID="{11A199CE-492F-4C61-96CC-8C09D35C831E}" presName="Name0" presStyleCnt="0">
        <dgm:presLayoutVars>
          <dgm:dir/>
          <dgm:animLvl val="lvl"/>
          <dgm:resizeHandles val="exact"/>
        </dgm:presLayoutVars>
      </dgm:prSet>
      <dgm:spPr/>
    </dgm:pt>
    <dgm:pt modelId="{38D28ED4-7C46-4F7F-8D9A-C5ACABA0A97C}" type="pres">
      <dgm:prSet presAssocID="{42EC8893-817E-49E9-AFFF-791D39F8C050}" presName="linNode" presStyleCnt="0"/>
      <dgm:spPr/>
    </dgm:pt>
    <dgm:pt modelId="{021B4214-9D82-4DE3-8138-CCD1BD7364C9}" type="pres">
      <dgm:prSet presAssocID="{42EC8893-817E-49E9-AFFF-791D39F8C050}" presName="parTx" presStyleLbl="revTx" presStyleIdx="0" presStyleCnt="2">
        <dgm:presLayoutVars>
          <dgm:chMax val="1"/>
          <dgm:bulletEnabled val="1"/>
        </dgm:presLayoutVars>
      </dgm:prSet>
      <dgm:spPr/>
    </dgm:pt>
    <dgm:pt modelId="{A89E1C41-B9B7-4965-9DAF-C8B37C052906}" type="pres">
      <dgm:prSet presAssocID="{42EC8893-817E-49E9-AFFF-791D39F8C050}" presName="bracket" presStyleLbl="parChTrans1D1" presStyleIdx="0" presStyleCnt="2"/>
      <dgm:spPr/>
    </dgm:pt>
    <dgm:pt modelId="{E1A1A332-CCA8-4A76-994A-E8A674D05B6E}" type="pres">
      <dgm:prSet presAssocID="{42EC8893-817E-49E9-AFFF-791D39F8C050}" presName="spH" presStyleCnt="0"/>
      <dgm:spPr/>
    </dgm:pt>
    <dgm:pt modelId="{8D6F0A75-E49E-4D08-AC2E-12931C875AA6}" type="pres">
      <dgm:prSet presAssocID="{42EC8893-817E-49E9-AFFF-791D39F8C050}" presName="desTx" presStyleLbl="node1" presStyleIdx="0" presStyleCnt="2" custScaleX="105657" custScaleY="155345" custLinFactX="1286" custLinFactNeighborX="100000" custLinFactNeighborY="-77829">
        <dgm:presLayoutVars>
          <dgm:bulletEnabled val="1"/>
        </dgm:presLayoutVars>
      </dgm:prSet>
      <dgm:spPr/>
    </dgm:pt>
    <dgm:pt modelId="{8CAF16A5-D46D-4175-8071-399C9F09F07C}" type="pres">
      <dgm:prSet presAssocID="{233C5635-2806-4A15-81B4-1F9ADE442012}" presName="spV" presStyleCnt="0"/>
      <dgm:spPr/>
    </dgm:pt>
    <dgm:pt modelId="{454CF585-BDD7-4D5F-A83E-B15AA4EF65A2}" type="pres">
      <dgm:prSet presAssocID="{398EA87E-4625-4E01-9DCC-488C5D60A627}" presName="linNode" presStyleCnt="0"/>
      <dgm:spPr/>
    </dgm:pt>
    <dgm:pt modelId="{47689E26-F5A6-49BF-AED0-87AD2884FD50}" type="pres">
      <dgm:prSet presAssocID="{398EA87E-4625-4E01-9DCC-488C5D60A627}" presName="parTx" presStyleLbl="revTx" presStyleIdx="1" presStyleCnt="2">
        <dgm:presLayoutVars>
          <dgm:chMax val="1"/>
          <dgm:bulletEnabled val="1"/>
        </dgm:presLayoutVars>
      </dgm:prSet>
      <dgm:spPr/>
    </dgm:pt>
    <dgm:pt modelId="{997F2CD1-46F7-40FA-ADAF-0C7FCD0ABDF9}" type="pres">
      <dgm:prSet presAssocID="{398EA87E-4625-4E01-9DCC-488C5D60A627}" presName="bracket" presStyleLbl="parChTrans1D1" presStyleIdx="1" presStyleCnt="2"/>
      <dgm:spPr/>
    </dgm:pt>
    <dgm:pt modelId="{96B83D90-8257-4E05-BC29-F46E3566F4A7}" type="pres">
      <dgm:prSet presAssocID="{398EA87E-4625-4E01-9DCC-488C5D60A627}" presName="spH" presStyleCnt="0"/>
      <dgm:spPr/>
    </dgm:pt>
    <dgm:pt modelId="{52BE7F47-5928-4CB9-94D8-EEA5E316B600}" type="pres">
      <dgm:prSet presAssocID="{398EA87E-4625-4E01-9DCC-488C5D60A627}" presName="desTx" presStyleLbl="node1" presStyleIdx="1" presStyleCnt="2" custScaleX="103742">
        <dgm:presLayoutVars>
          <dgm:bulletEnabled val="1"/>
        </dgm:presLayoutVars>
      </dgm:prSet>
      <dgm:spPr/>
    </dgm:pt>
  </dgm:ptLst>
  <dgm:cxnLst>
    <dgm:cxn modelId="{3611E500-D26F-456C-BBC3-EE6B013010E5}" type="presOf" srcId="{398EA87E-4625-4E01-9DCC-488C5D60A627}" destId="{47689E26-F5A6-49BF-AED0-87AD2884FD50}" srcOrd="0" destOrd="0" presId="urn:diagrams.loki3.com/BracketList"/>
    <dgm:cxn modelId="{2522371D-650B-4B49-8E27-9ED5581EABC6}" srcId="{11A199CE-492F-4C61-96CC-8C09D35C831E}" destId="{42EC8893-817E-49E9-AFFF-791D39F8C050}" srcOrd="0" destOrd="0" parTransId="{C130E7C1-1E33-46DB-BFCD-0B362DDD112E}" sibTransId="{233C5635-2806-4A15-81B4-1F9ADE442012}"/>
    <dgm:cxn modelId="{390A8B37-74A3-489A-BBFC-35169D08324F}" type="presOf" srcId="{11A199CE-492F-4C61-96CC-8C09D35C831E}" destId="{6A528158-AA98-41A6-B29F-318036227F40}" srcOrd="0" destOrd="0" presId="urn:diagrams.loki3.com/BracketList"/>
    <dgm:cxn modelId="{3AEB8F75-E88D-49E5-875D-0F65076A14BF}" srcId="{11A199CE-492F-4C61-96CC-8C09D35C831E}" destId="{398EA87E-4625-4E01-9DCC-488C5D60A627}" srcOrd="1" destOrd="0" parTransId="{FABDF0DB-447C-42E1-8C6B-DCA4E70EFD69}" sibTransId="{D1BCE134-003A-4CA3-A597-ED5B00623F14}"/>
    <dgm:cxn modelId="{7067A97A-CA36-47D4-A57B-1570D9EB9FE8}" srcId="{42EC8893-817E-49E9-AFFF-791D39F8C050}" destId="{DEBDDE47-825D-4D1A-AD05-5ACFAB260333}" srcOrd="0" destOrd="0" parTransId="{19BC2273-D119-42DA-935A-291DB40F736F}" sibTransId="{7E536AB8-D1AA-4447-8B82-8A7C3A871B63}"/>
    <dgm:cxn modelId="{824CA992-2FA2-4AB6-980D-A9B430601332}" type="presOf" srcId="{2A469EBC-B1DB-463B-9F39-FA02FF669452}" destId="{52BE7F47-5928-4CB9-94D8-EEA5E316B600}" srcOrd="0" destOrd="0" presId="urn:diagrams.loki3.com/BracketList"/>
    <dgm:cxn modelId="{4B0B8393-424A-4F5A-9F8B-9B8401E2AD39}" type="presOf" srcId="{42EC8893-817E-49E9-AFFF-791D39F8C050}" destId="{021B4214-9D82-4DE3-8138-CCD1BD7364C9}" srcOrd="0" destOrd="0" presId="urn:diagrams.loki3.com/BracketList"/>
    <dgm:cxn modelId="{EF43F6DE-E3EE-4B85-9B14-49B4015EE14C}" type="presOf" srcId="{DEBDDE47-825D-4D1A-AD05-5ACFAB260333}" destId="{8D6F0A75-E49E-4D08-AC2E-12931C875AA6}" srcOrd="0" destOrd="0" presId="urn:diagrams.loki3.com/BracketList"/>
    <dgm:cxn modelId="{0EBFA4E0-6F50-4999-8A73-3A66D5289CB9}" srcId="{398EA87E-4625-4E01-9DCC-488C5D60A627}" destId="{2A469EBC-B1DB-463B-9F39-FA02FF669452}" srcOrd="0" destOrd="0" parTransId="{A900CE59-BB41-41CC-8C63-734ADE00AE01}" sibTransId="{2E791666-2885-435E-BD5E-7A43C4ABB88E}"/>
    <dgm:cxn modelId="{BC052932-BA2C-47A1-B743-4C862B4C6933}" type="presParOf" srcId="{6A528158-AA98-41A6-B29F-318036227F40}" destId="{38D28ED4-7C46-4F7F-8D9A-C5ACABA0A97C}" srcOrd="0" destOrd="0" presId="urn:diagrams.loki3.com/BracketList"/>
    <dgm:cxn modelId="{FD3803D7-1AC7-4403-885C-D3FC16B73153}" type="presParOf" srcId="{38D28ED4-7C46-4F7F-8D9A-C5ACABA0A97C}" destId="{021B4214-9D82-4DE3-8138-CCD1BD7364C9}" srcOrd="0" destOrd="0" presId="urn:diagrams.loki3.com/BracketList"/>
    <dgm:cxn modelId="{822BB449-90A8-4956-8CF3-BA3D3CBA83DC}" type="presParOf" srcId="{38D28ED4-7C46-4F7F-8D9A-C5ACABA0A97C}" destId="{A89E1C41-B9B7-4965-9DAF-C8B37C052906}" srcOrd="1" destOrd="0" presId="urn:diagrams.loki3.com/BracketList"/>
    <dgm:cxn modelId="{63BFB57A-1BC0-4446-A3C1-4BAB1E06C517}" type="presParOf" srcId="{38D28ED4-7C46-4F7F-8D9A-C5ACABA0A97C}" destId="{E1A1A332-CCA8-4A76-994A-E8A674D05B6E}" srcOrd="2" destOrd="0" presId="urn:diagrams.loki3.com/BracketList"/>
    <dgm:cxn modelId="{1DFA34D0-BCFF-4EFE-8AC5-06A8C7499443}" type="presParOf" srcId="{38D28ED4-7C46-4F7F-8D9A-C5ACABA0A97C}" destId="{8D6F0A75-E49E-4D08-AC2E-12931C875AA6}" srcOrd="3" destOrd="0" presId="urn:diagrams.loki3.com/BracketList"/>
    <dgm:cxn modelId="{A9B92D9A-81AE-449A-8AC6-DFCEB21EE308}" type="presParOf" srcId="{6A528158-AA98-41A6-B29F-318036227F40}" destId="{8CAF16A5-D46D-4175-8071-399C9F09F07C}" srcOrd="1" destOrd="0" presId="urn:diagrams.loki3.com/BracketList"/>
    <dgm:cxn modelId="{8AFFC716-C4BC-4CE7-964B-212A0EE76C83}" type="presParOf" srcId="{6A528158-AA98-41A6-B29F-318036227F40}" destId="{454CF585-BDD7-4D5F-A83E-B15AA4EF65A2}" srcOrd="2" destOrd="0" presId="urn:diagrams.loki3.com/BracketList"/>
    <dgm:cxn modelId="{BD8A5E35-083A-4C35-98EA-DD4A9D8285F7}" type="presParOf" srcId="{454CF585-BDD7-4D5F-A83E-B15AA4EF65A2}" destId="{47689E26-F5A6-49BF-AED0-87AD2884FD50}" srcOrd="0" destOrd="0" presId="urn:diagrams.loki3.com/BracketList"/>
    <dgm:cxn modelId="{D4568500-05F3-4188-ACF3-6DFD032DB3DA}" type="presParOf" srcId="{454CF585-BDD7-4D5F-A83E-B15AA4EF65A2}" destId="{997F2CD1-46F7-40FA-ADAF-0C7FCD0ABDF9}" srcOrd="1" destOrd="0" presId="urn:diagrams.loki3.com/BracketList"/>
    <dgm:cxn modelId="{F7935A9E-0314-4B23-9394-746BC5051FDB}" type="presParOf" srcId="{454CF585-BDD7-4D5F-A83E-B15AA4EF65A2}" destId="{96B83D90-8257-4E05-BC29-F46E3566F4A7}" srcOrd="2" destOrd="0" presId="urn:diagrams.loki3.com/BracketList"/>
    <dgm:cxn modelId="{3B95A24C-CE4E-4AD5-8733-948A2C821A0E}" type="presParOf" srcId="{454CF585-BDD7-4D5F-A83E-B15AA4EF65A2}" destId="{52BE7F47-5928-4CB9-94D8-EEA5E316B600}" srcOrd="3" destOrd="0" presId="urn:diagrams.loki3.com/BracketList"/>
  </dgm:cxnLst>
  <dgm:bg/>
  <dgm:whole/>
  <dgm:extLst>
    <a:ext uri="http://schemas.microsoft.com/office/drawing/2008/diagram">
      <dsp:dataModelExt xmlns:dsp="http://schemas.microsoft.com/office/drawing/2008/diagram" relId="rId2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9142105-C957-43C9-880B-54A83C643FD2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6D60E3D9-AD31-400C-B3D1-30C5B84AA850}">
      <dgm:prSet phldrT="[Text]"/>
      <dgm:spPr/>
      <dgm:t>
        <a:bodyPr/>
        <a:lstStyle/>
        <a:p>
          <a:r>
            <a:rPr lang="en-US" dirty="0" err="1"/>
            <a:t>Tháng</a:t>
          </a:r>
          <a:r>
            <a:rPr lang="en-US" dirty="0"/>
            <a:t> 10/2019</a:t>
          </a:r>
        </a:p>
      </dgm:t>
    </dgm:pt>
    <dgm:pt modelId="{EF723268-BDD3-4BFD-A5FD-9B8833F29882}" type="parTrans" cxnId="{CCF1994A-031D-4DBD-8401-1898E0F0FFB2}">
      <dgm:prSet/>
      <dgm:spPr/>
      <dgm:t>
        <a:bodyPr/>
        <a:lstStyle/>
        <a:p>
          <a:endParaRPr lang="en-US"/>
        </a:p>
      </dgm:t>
    </dgm:pt>
    <dgm:pt modelId="{49CC48B3-613D-4469-9608-B34DE4CF86F5}" type="sibTrans" cxnId="{CCF1994A-031D-4DBD-8401-1898E0F0FFB2}">
      <dgm:prSet/>
      <dgm:spPr/>
      <dgm:t>
        <a:bodyPr/>
        <a:lstStyle/>
        <a:p>
          <a:endParaRPr lang="en-US"/>
        </a:p>
      </dgm:t>
    </dgm:pt>
    <dgm:pt modelId="{FF4A013C-E4CF-4E44-A2B0-490914025B06}">
      <dgm:prSet phldrT="[Text]" custT="1"/>
      <dgm:spPr/>
      <dgm:t>
        <a:bodyPr/>
        <a:lstStyle/>
        <a:p>
          <a:r>
            <a:rPr lang="en-US" sz="20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BGĐ </a:t>
          </a:r>
          <a:r>
            <a:rPr lang="en-US" sz="20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chỉ</a:t>
          </a:r>
          <a:r>
            <a:rPr lang="en-US" sz="20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đạo</a:t>
          </a:r>
          <a:r>
            <a:rPr lang="en-US" sz="20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việc</a:t>
          </a:r>
          <a:r>
            <a:rPr lang="en-US" sz="20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triển</a:t>
          </a:r>
          <a:r>
            <a:rPr lang="en-US" sz="20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khai</a:t>
          </a:r>
          <a:r>
            <a:rPr lang="en-US" sz="20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ERAS </a:t>
          </a:r>
          <a:r>
            <a:rPr lang="en-US" sz="20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tại</a:t>
          </a:r>
          <a:r>
            <a:rPr lang="en-US" sz="20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bệnh</a:t>
          </a:r>
          <a:r>
            <a:rPr lang="en-US" sz="20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  <a:r>
            <a:rPr lang="en-US" sz="20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viện</a:t>
          </a:r>
          <a:endParaRPr lang="en-US" sz="2000" dirty="0">
            <a:solidFill>
              <a:srgbClr val="FF0000"/>
            </a:solidFill>
            <a:latin typeface="Verdana" panose="020B0604030504040204" pitchFamily="34" charset="0"/>
            <a:ea typeface="Verdana" panose="020B0604030504040204" pitchFamily="34" charset="0"/>
            <a:cs typeface="Times New Roman" panose="02020603050405020304" pitchFamily="18" charset="0"/>
          </a:endParaRPr>
        </a:p>
      </dgm:t>
    </dgm:pt>
    <dgm:pt modelId="{AF59B312-E0C4-41D4-B83D-54C62B3861AC}" type="parTrans" cxnId="{54DB1448-BE1F-437B-B16C-93AB8A13EC35}">
      <dgm:prSet/>
      <dgm:spPr/>
      <dgm:t>
        <a:bodyPr/>
        <a:lstStyle/>
        <a:p>
          <a:endParaRPr lang="en-US"/>
        </a:p>
      </dgm:t>
    </dgm:pt>
    <dgm:pt modelId="{B8F86088-665C-4CF6-890C-30B27D76486F}" type="sibTrans" cxnId="{54DB1448-BE1F-437B-B16C-93AB8A13EC35}">
      <dgm:prSet/>
      <dgm:spPr/>
      <dgm:t>
        <a:bodyPr/>
        <a:lstStyle/>
        <a:p>
          <a:endParaRPr lang="en-US"/>
        </a:p>
      </dgm:t>
    </dgm:pt>
    <dgm:pt modelId="{A00FDC62-F49D-4DB0-AAE1-BD6B324C34E8}">
      <dgm:prSet phldrT="[Text]"/>
      <dgm:spPr/>
      <dgm:t>
        <a:bodyPr/>
        <a:lstStyle/>
        <a:p>
          <a:r>
            <a:rPr lang="en-US" dirty="0" err="1"/>
            <a:t>Tháng</a:t>
          </a:r>
          <a:r>
            <a:rPr lang="en-US" dirty="0"/>
            <a:t> 11-12/2019</a:t>
          </a:r>
        </a:p>
      </dgm:t>
    </dgm:pt>
    <dgm:pt modelId="{CE204DBB-44CE-4FCC-BC05-4C3B5E1680BF}" type="parTrans" cxnId="{016832B2-90F6-4BD3-8E64-13C759275159}">
      <dgm:prSet/>
      <dgm:spPr/>
      <dgm:t>
        <a:bodyPr/>
        <a:lstStyle/>
        <a:p>
          <a:endParaRPr lang="en-US"/>
        </a:p>
      </dgm:t>
    </dgm:pt>
    <dgm:pt modelId="{A6325BA6-B5C8-4FE7-9AC6-D8B13AC8B460}" type="sibTrans" cxnId="{016832B2-90F6-4BD3-8E64-13C759275159}">
      <dgm:prSet/>
      <dgm:spPr/>
      <dgm:t>
        <a:bodyPr/>
        <a:lstStyle/>
        <a:p>
          <a:endParaRPr lang="en-US"/>
        </a:p>
      </dgm:t>
    </dgm:pt>
    <dgm:pt modelId="{21288E30-445B-4206-BA37-E7B8A0D4162B}">
      <dgm:prSet phldrT="[Text]" custT="1"/>
      <dgm:spPr/>
      <dgm:t>
        <a:bodyPr/>
        <a:lstStyle/>
        <a:p>
          <a:pPr marL="57150" lvl="1" indent="0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</a:pPr>
          <a:endParaRPr lang="en-US" sz="1800" dirty="0">
            <a:solidFill>
              <a:srgbClr val="FF0000"/>
            </a:solidFill>
            <a:latin typeface="Verdana" panose="020B0604030504040204" pitchFamily="34" charset="0"/>
            <a:ea typeface="Verdana" panose="020B0604030504040204" pitchFamily="34" charset="0"/>
            <a:cs typeface="Times New Roman" panose="02020603050405020304" pitchFamily="18" charset="0"/>
          </a:endParaRPr>
        </a:p>
      </dgm:t>
    </dgm:pt>
    <dgm:pt modelId="{20559683-C94C-4466-9B24-16BB768A6FE0}" type="parTrans" cxnId="{D654920D-6CE0-41E2-A522-16A851A4316C}">
      <dgm:prSet/>
      <dgm:spPr/>
      <dgm:t>
        <a:bodyPr/>
        <a:lstStyle/>
        <a:p>
          <a:endParaRPr lang="en-US"/>
        </a:p>
      </dgm:t>
    </dgm:pt>
    <dgm:pt modelId="{B1AEF40D-AD00-42C8-AE62-63506BA7DE76}" type="sibTrans" cxnId="{D654920D-6CE0-41E2-A522-16A851A4316C}">
      <dgm:prSet/>
      <dgm:spPr/>
      <dgm:t>
        <a:bodyPr/>
        <a:lstStyle/>
        <a:p>
          <a:endParaRPr lang="en-US"/>
        </a:p>
      </dgm:t>
    </dgm:pt>
    <dgm:pt modelId="{E8D0A8DE-97CD-4519-AF73-80E94AE682BA}">
      <dgm:prSet phldrT="[Text]"/>
      <dgm:spPr/>
      <dgm:t>
        <a:bodyPr/>
        <a:lstStyle/>
        <a:p>
          <a:r>
            <a:rPr lang="en-US" dirty="0" err="1"/>
            <a:t>Tháng</a:t>
          </a:r>
          <a:r>
            <a:rPr lang="en-US" dirty="0"/>
            <a:t> 2/2020</a:t>
          </a:r>
        </a:p>
      </dgm:t>
    </dgm:pt>
    <dgm:pt modelId="{1592A9A0-AEF7-4C71-8ABB-B7FF5E6753F5}" type="parTrans" cxnId="{93D3CCDB-4713-4E86-8074-C325D30EEA15}">
      <dgm:prSet/>
      <dgm:spPr/>
      <dgm:t>
        <a:bodyPr/>
        <a:lstStyle/>
        <a:p>
          <a:endParaRPr lang="en-US"/>
        </a:p>
      </dgm:t>
    </dgm:pt>
    <dgm:pt modelId="{BB15FA33-AA70-4226-9E9F-771E8E8FC1A5}" type="sibTrans" cxnId="{93D3CCDB-4713-4E86-8074-C325D30EEA15}">
      <dgm:prSet/>
      <dgm:spPr/>
      <dgm:t>
        <a:bodyPr/>
        <a:lstStyle/>
        <a:p>
          <a:endParaRPr lang="en-US"/>
        </a:p>
      </dgm:t>
    </dgm:pt>
    <dgm:pt modelId="{AC21E9C5-1108-4971-8DCE-B5AFCD1C8563}">
      <dgm:prSet phldrT="[Text]" custT="1"/>
      <dgm:spPr/>
      <dgm:t>
        <a:bodyPr/>
        <a:lstStyle/>
        <a:p>
          <a:r>
            <a:rPr lang="en-US" sz="18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Sinh</a:t>
          </a:r>
          <a:r>
            <a:rPr lang="en-US" sz="18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  <a:r>
            <a:rPr lang="en-US" sz="18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hoạt</a:t>
          </a:r>
          <a:r>
            <a:rPr lang="en-US" sz="18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  <a:r>
            <a:rPr lang="en-US" sz="18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chuyên</a:t>
          </a:r>
          <a:r>
            <a:rPr lang="en-US" sz="18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  <a:r>
            <a:rPr lang="en-US" sz="18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môn</a:t>
          </a:r>
          <a:r>
            <a:rPr lang="en-US" sz="18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  <a:r>
            <a:rPr lang="en-US" sz="18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toàn</a:t>
          </a:r>
          <a:r>
            <a:rPr lang="en-US" sz="18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  <a:r>
            <a:rPr lang="en-US" sz="18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viện</a:t>
          </a:r>
          <a:r>
            <a:rPr lang="en-US" sz="18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: “ </a:t>
          </a:r>
          <a:r>
            <a:rPr lang="en-US" sz="18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Hồi</a:t>
          </a:r>
          <a:r>
            <a:rPr lang="en-US" sz="18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  <a:r>
            <a:rPr lang="en-US" sz="18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phục</a:t>
          </a:r>
          <a:r>
            <a:rPr lang="en-US" sz="18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  <a:r>
            <a:rPr lang="en-US" sz="18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sớm</a:t>
          </a:r>
          <a:r>
            <a:rPr lang="en-US" sz="18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  <a:r>
            <a:rPr lang="en-US" sz="18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sau</a:t>
          </a:r>
          <a:r>
            <a:rPr lang="en-US" sz="18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PT- </a:t>
          </a:r>
          <a:r>
            <a:rPr lang="en-US" sz="18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Từ</a:t>
          </a:r>
          <a:r>
            <a:rPr lang="en-US" sz="18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  <a:r>
            <a:rPr lang="en-US" sz="18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lý</a:t>
          </a:r>
          <a:r>
            <a:rPr lang="en-US" sz="18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  <a:r>
            <a:rPr lang="en-US" sz="18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thuyết</a:t>
          </a:r>
          <a:r>
            <a:rPr lang="en-US" sz="18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  <a:r>
            <a:rPr lang="en-US" sz="18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đến</a:t>
          </a:r>
          <a:r>
            <a:rPr lang="en-US" sz="18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  <a:r>
            <a:rPr lang="en-US" sz="18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thực</a:t>
          </a:r>
          <a:r>
            <a:rPr lang="en-US" sz="18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  <a:r>
            <a:rPr lang="en-US" sz="18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tiễn</a:t>
          </a:r>
          <a:r>
            <a:rPr lang="en-US" sz="18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</a:rPr>
            <a:t>”</a:t>
          </a:r>
        </a:p>
      </dgm:t>
    </dgm:pt>
    <dgm:pt modelId="{B2B6451A-6404-4197-AB91-807836484549}" type="parTrans" cxnId="{527AF70E-F077-4EF5-8C28-246A94CAF1E7}">
      <dgm:prSet/>
      <dgm:spPr/>
      <dgm:t>
        <a:bodyPr/>
        <a:lstStyle/>
        <a:p>
          <a:endParaRPr lang="en-US"/>
        </a:p>
      </dgm:t>
    </dgm:pt>
    <dgm:pt modelId="{FAC35C82-D7B7-44AC-B59D-CC7C932D8F94}" type="sibTrans" cxnId="{527AF70E-F077-4EF5-8C28-246A94CAF1E7}">
      <dgm:prSet/>
      <dgm:spPr/>
      <dgm:t>
        <a:bodyPr/>
        <a:lstStyle/>
        <a:p>
          <a:endParaRPr lang="en-US"/>
        </a:p>
      </dgm:t>
    </dgm:pt>
    <dgm:pt modelId="{8DF1B751-79EA-43B4-9B78-0C7A7D70355A}">
      <dgm:prSet/>
      <dgm:spPr/>
      <dgm:t>
        <a:bodyPr/>
        <a:lstStyle/>
        <a:p>
          <a:r>
            <a:rPr lang="en-US" dirty="0" err="1"/>
            <a:t>Tháng</a:t>
          </a:r>
          <a:r>
            <a:rPr lang="en-US" dirty="0"/>
            <a:t> 1/2020</a:t>
          </a:r>
        </a:p>
      </dgm:t>
    </dgm:pt>
    <dgm:pt modelId="{150CC005-F215-4ECD-BBB4-AE10961AAC7F}" type="parTrans" cxnId="{4BD4C292-78F2-4EE4-A5E3-537F8AD6ADBD}">
      <dgm:prSet/>
      <dgm:spPr/>
      <dgm:t>
        <a:bodyPr/>
        <a:lstStyle/>
        <a:p>
          <a:endParaRPr lang="en-US"/>
        </a:p>
      </dgm:t>
    </dgm:pt>
    <dgm:pt modelId="{4CDEAED9-15B5-43F1-8E8E-A2B93C708D93}" type="sibTrans" cxnId="{4BD4C292-78F2-4EE4-A5E3-537F8AD6ADBD}">
      <dgm:prSet/>
      <dgm:spPr/>
      <dgm:t>
        <a:bodyPr/>
        <a:lstStyle/>
        <a:p>
          <a:endParaRPr lang="en-US"/>
        </a:p>
      </dgm:t>
    </dgm:pt>
    <dgm:pt modelId="{B9395FA5-28AE-4103-AB07-23FFE67A1D8D}">
      <dgm:prSet/>
      <dgm:spPr/>
      <dgm:t>
        <a:bodyPr/>
        <a:lstStyle/>
        <a:p>
          <a:r>
            <a:rPr lang="en-US" dirty="0" err="1"/>
            <a:t>Tháng</a:t>
          </a:r>
          <a:r>
            <a:rPr lang="en-US" dirty="0"/>
            <a:t> 5/2020</a:t>
          </a:r>
        </a:p>
      </dgm:t>
    </dgm:pt>
    <dgm:pt modelId="{4CED848D-1EB1-4AB7-9F21-48745E5237E5}" type="parTrans" cxnId="{24CB5C6B-C200-4266-AF85-36A19AA4F974}">
      <dgm:prSet/>
      <dgm:spPr/>
      <dgm:t>
        <a:bodyPr/>
        <a:lstStyle/>
        <a:p>
          <a:endParaRPr lang="en-US"/>
        </a:p>
      </dgm:t>
    </dgm:pt>
    <dgm:pt modelId="{C32763D2-7318-447B-87BD-3E6E6979A096}" type="sibTrans" cxnId="{24CB5C6B-C200-4266-AF85-36A19AA4F974}">
      <dgm:prSet/>
      <dgm:spPr/>
      <dgm:t>
        <a:bodyPr/>
        <a:lstStyle/>
        <a:p>
          <a:endParaRPr lang="en-US"/>
        </a:p>
      </dgm:t>
    </dgm:pt>
    <dgm:pt modelId="{62FE8679-83C8-4B68-B74E-E42025D48B3B}">
      <dgm:prSet phldrT="[Text]" custT="1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8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Phòng</a:t>
          </a:r>
          <a:r>
            <a:rPr lang="en-US" sz="18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KHTH </a:t>
          </a:r>
          <a:r>
            <a:rPr lang="en-US" sz="18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và</a:t>
          </a:r>
          <a:r>
            <a:rPr lang="en-US" sz="18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12 khoa </a:t>
          </a:r>
          <a:r>
            <a:rPr lang="en-US" sz="18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ngoại</a:t>
          </a:r>
          <a:r>
            <a:rPr lang="en-US" sz="18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  <a:r>
            <a:rPr lang="en-US" sz="18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đồng</a:t>
          </a:r>
          <a:r>
            <a:rPr lang="en-US" sz="18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  <a:r>
            <a:rPr lang="en-US" sz="18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thuận</a:t>
          </a:r>
          <a:r>
            <a:rPr lang="en-US" sz="18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=&gt;13 </a:t>
          </a:r>
          <a:r>
            <a:rPr lang="en-US" sz="18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Quy</a:t>
          </a:r>
          <a:r>
            <a:rPr lang="en-US" sz="18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  <a:r>
            <a:rPr lang="en-US" sz="18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trình</a:t>
          </a:r>
          <a:r>
            <a:rPr lang="en-US" sz="18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  <a:r>
            <a:rPr lang="en-US" sz="18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được</a:t>
          </a:r>
          <a:r>
            <a:rPr lang="en-US" sz="18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  <a:r>
            <a:rPr lang="en-US" sz="18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khởi</a:t>
          </a:r>
          <a:r>
            <a:rPr lang="en-US" sz="18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  <a:r>
            <a:rPr lang="en-US" sz="18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tạo</a:t>
          </a:r>
          <a:r>
            <a:rPr lang="en-US" sz="18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  <a:r>
            <a:rPr lang="en-US" sz="18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cho</a:t>
          </a:r>
          <a:r>
            <a:rPr lang="en-US" sz="18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13 </a:t>
          </a:r>
          <a:r>
            <a:rPr lang="en-US" sz="18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loại</a:t>
          </a:r>
          <a:r>
            <a:rPr lang="en-US" sz="18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  <a:r>
            <a:rPr lang="en-US" sz="18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phẫu</a:t>
          </a:r>
          <a:r>
            <a:rPr lang="en-US" sz="18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  <a:r>
            <a:rPr lang="en-US" sz="18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thuật</a:t>
          </a:r>
          <a:r>
            <a:rPr lang="en-US" sz="18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</a:p>
      </dgm:t>
    </dgm:pt>
    <dgm:pt modelId="{416C25C2-0184-43D2-80AB-70A05224E802}" type="sibTrans" cxnId="{07CD7235-BBDD-4E73-B2A3-99A25D60CE09}">
      <dgm:prSet/>
      <dgm:spPr/>
      <dgm:t>
        <a:bodyPr/>
        <a:lstStyle/>
        <a:p>
          <a:endParaRPr lang="en-US"/>
        </a:p>
      </dgm:t>
    </dgm:pt>
    <dgm:pt modelId="{94453A7E-5C50-415C-9F84-F6309EBD0D64}" type="parTrans" cxnId="{07CD7235-BBDD-4E73-B2A3-99A25D60CE09}">
      <dgm:prSet/>
      <dgm:spPr/>
      <dgm:t>
        <a:bodyPr/>
        <a:lstStyle/>
        <a:p>
          <a:endParaRPr lang="en-US"/>
        </a:p>
      </dgm:t>
    </dgm:pt>
    <dgm:pt modelId="{2D306D35-540C-4D4B-99D9-B6F91334FAA3}" type="pres">
      <dgm:prSet presAssocID="{D9142105-C957-43C9-880B-54A83C643FD2}" presName="rootnode" presStyleCnt="0">
        <dgm:presLayoutVars>
          <dgm:chMax/>
          <dgm:chPref/>
          <dgm:dir/>
          <dgm:animLvl val="lvl"/>
        </dgm:presLayoutVars>
      </dgm:prSet>
      <dgm:spPr/>
    </dgm:pt>
    <dgm:pt modelId="{51AFF348-3495-41AB-A1FC-EED6F0D2D44D}" type="pres">
      <dgm:prSet presAssocID="{6D60E3D9-AD31-400C-B3D1-30C5B84AA850}" presName="composite" presStyleCnt="0"/>
      <dgm:spPr/>
    </dgm:pt>
    <dgm:pt modelId="{0C27DAEB-53C2-4397-919E-6DB4CDF1F766}" type="pres">
      <dgm:prSet presAssocID="{6D60E3D9-AD31-400C-B3D1-30C5B84AA850}" presName="bentUpArrow1" presStyleLbl="alignImgPlace1" presStyleIdx="0" presStyleCnt="4" custScaleX="84359" custScaleY="96197" custLinFactNeighborX="-55025" custLinFactNeighborY="-17488"/>
      <dgm:spPr/>
    </dgm:pt>
    <dgm:pt modelId="{70547602-E699-4B01-A0BF-C5451497F86C}" type="pres">
      <dgm:prSet presAssocID="{6D60E3D9-AD31-400C-B3D1-30C5B84AA850}" presName="ParentText" presStyleLbl="node1" presStyleIdx="0" presStyleCnt="5" custScaleX="82969" custScaleY="77459" custLinFactNeighborX="-61882" custLinFactNeighborY="-2807">
        <dgm:presLayoutVars>
          <dgm:chMax val="1"/>
          <dgm:chPref val="1"/>
          <dgm:bulletEnabled val="1"/>
        </dgm:presLayoutVars>
      </dgm:prSet>
      <dgm:spPr/>
    </dgm:pt>
    <dgm:pt modelId="{F963B321-8688-4985-9956-C14B42CF7853}" type="pres">
      <dgm:prSet presAssocID="{6D60E3D9-AD31-400C-B3D1-30C5B84AA850}" presName="ChildText" presStyleLbl="revTx" presStyleIdx="0" presStyleCnt="4" custScaleX="222205" custLinFactNeighborX="-14323" custLinFactNeighborY="-3074">
        <dgm:presLayoutVars>
          <dgm:chMax val="0"/>
          <dgm:chPref val="0"/>
          <dgm:bulletEnabled val="1"/>
        </dgm:presLayoutVars>
      </dgm:prSet>
      <dgm:spPr/>
    </dgm:pt>
    <dgm:pt modelId="{5F6C4D7E-DE74-4647-9E80-FD0F1C064E6C}" type="pres">
      <dgm:prSet presAssocID="{49CC48B3-613D-4469-9608-B34DE4CF86F5}" presName="sibTrans" presStyleCnt="0"/>
      <dgm:spPr/>
    </dgm:pt>
    <dgm:pt modelId="{C67FDB47-C34A-4739-8A18-E86B76BD7513}" type="pres">
      <dgm:prSet presAssocID="{A00FDC62-F49D-4DB0-AAE1-BD6B324C34E8}" presName="composite" presStyleCnt="0"/>
      <dgm:spPr/>
    </dgm:pt>
    <dgm:pt modelId="{97156A9A-178D-41AC-94B1-06493260FC69}" type="pres">
      <dgm:prSet presAssocID="{A00FDC62-F49D-4DB0-AAE1-BD6B324C34E8}" presName="bentUpArrow1" presStyleLbl="alignImgPlace1" presStyleIdx="1" presStyleCnt="4" custScaleX="96380" custScaleY="93747" custLinFactX="-11182" custLinFactNeighborX="-100000" custLinFactNeighborY="-19806"/>
      <dgm:spPr/>
    </dgm:pt>
    <dgm:pt modelId="{7EA5B739-AE51-42BA-9954-54725C08C1ED}" type="pres">
      <dgm:prSet presAssocID="{A00FDC62-F49D-4DB0-AAE1-BD6B324C34E8}" presName="ParentText" presStyleLbl="node1" presStyleIdx="1" presStyleCnt="5" custScaleX="82426" custScaleY="78455" custLinFactNeighborX="-94027" custLinFactNeighborY="-12257">
        <dgm:presLayoutVars>
          <dgm:chMax val="1"/>
          <dgm:chPref val="1"/>
          <dgm:bulletEnabled val="1"/>
        </dgm:presLayoutVars>
      </dgm:prSet>
      <dgm:spPr/>
    </dgm:pt>
    <dgm:pt modelId="{D636F728-E497-480D-A39B-A1096E1559E4}" type="pres">
      <dgm:prSet presAssocID="{A00FDC62-F49D-4DB0-AAE1-BD6B324C34E8}" presName="ChildText" presStyleLbl="revTx" presStyleIdx="1" presStyleCnt="4" custScaleX="412852" custScaleY="113180" custLinFactNeighborX="30132" custLinFactNeighborY="-36280">
        <dgm:presLayoutVars>
          <dgm:chMax val="0"/>
          <dgm:chPref val="0"/>
          <dgm:bulletEnabled val="1"/>
        </dgm:presLayoutVars>
      </dgm:prSet>
      <dgm:spPr/>
    </dgm:pt>
    <dgm:pt modelId="{0FD392A6-09DB-4B3F-A9B4-7A8E07A16012}" type="pres">
      <dgm:prSet presAssocID="{A6325BA6-B5C8-4FE7-9AC6-D8B13AC8B460}" presName="sibTrans" presStyleCnt="0"/>
      <dgm:spPr/>
    </dgm:pt>
    <dgm:pt modelId="{7EF390A3-E79C-4423-9EB1-9F6A0DA98F0D}" type="pres">
      <dgm:prSet presAssocID="{8DF1B751-79EA-43B4-9B78-0C7A7D70355A}" presName="composite" presStyleCnt="0"/>
      <dgm:spPr/>
    </dgm:pt>
    <dgm:pt modelId="{6A8E851F-025E-47E3-BD49-B39C0117212F}" type="pres">
      <dgm:prSet presAssocID="{8DF1B751-79EA-43B4-9B78-0C7A7D70355A}" presName="bentUpArrow1" presStyleLbl="alignImgPlace1" presStyleIdx="2" presStyleCnt="4" custScaleX="102716" custScaleY="106065" custLinFactNeighborX="-96512" custLinFactNeighborY="-17853"/>
      <dgm:spPr/>
    </dgm:pt>
    <dgm:pt modelId="{B46C38A5-CA09-416B-B1C7-448690A29043}" type="pres">
      <dgm:prSet presAssocID="{8DF1B751-79EA-43B4-9B78-0C7A7D70355A}" presName="ParentText" presStyleLbl="node1" presStyleIdx="2" presStyleCnt="5" custScaleX="80793" custScaleY="80263" custLinFactNeighborX="-82075" custLinFactNeighborY="-6264">
        <dgm:presLayoutVars>
          <dgm:chMax val="1"/>
          <dgm:chPref val="1"/>
          <dgm:bulletEnabled val="1"/>
        </dgm:presLayoutVars>
      </dgm:prSet>
      <dgm:spPr/>
    </dgm:pt>
    <dgm:pt modelId="{E2922343-0F8D-409A-AA43-28D13DE837FD}" type="pres">
      <dgm:prSet presAssocID="{8DF1B751-79EA-43B4-9B78-0C7A7D70355A}" presName="ChildText" presStyleLbl="revTx" presStyleIdx="2" presStyleCnt="4">
        <dgm:presLayoutVars>
          <dgm:chMax val="0"/>
          <dgm:chPref val="0"/>
          <dgm:bulletEnabled val="1"/>
        </dgm:presLayoutVars>
      </dgm:prSet>
      <dgm:spPr/>
    </dgm:pt>
    <dgm:pt modelId="{79DC0026-4508-4132-9083-148787EE3244}" type="pres">
      <dgm:prSet presAssocID="{4CDEAED9-15B5-43F1-8E8E-A2B93C708D93}" presName="sibTrans" presStyleCnt="0"/>
      <dgm:spPr/>
    </dgm:pt>
    <dgm:pt modelId="{981228BB-A674-47B5-B24B-F0EA55D55200}" type="pres">
      <dgm:prSet presAssocID="{E8D0A8DE-97CD-4519-AF73-80E94AE682BA}" presName="composite" presStyleCnt="0"/>
      <dgm:spPr/>
    </dgm:pt>
    <dgm:pt modelId="{1808C3B0-EF64-4C3B-92F6-7FCD45E57388}" type="pres">
      <dgm:prSet presAssocID="{E8D0A8DE-97CD-4519-AF73-80E94AE682BA}" presName="bentUpArrow1" presStyleLbl="alignImgPlace1" presStyleIdx="3" presStyleCnt="4" custLinFactX="-6319" custLinFactNeighborX="-100000" custLinFactNeighborY="-16645"/>
      <dgm:spPr/>
    </dgm:pt>
    <dgm:pt modelId="{22F1C758-E592-4712-B445-9E5A1E6EBACB}" type="pres">
      <dgm:prSet presAssocID="{E8D0A8DE-97CD-4519-AF73-80E94AE682BA}" presName="ParentText" presStyleLbl="node1" presStyleIdx="3" presStyleCnt="5" custScaleX="82898" custScaleY="76766" custLinFactNeighborX="-93739" custLinFactNeighborY="-9145">
        <dgm:presLayoutVars>
          <dgm:chMax val="1"/>
          <dgm:chPref val="1"/>
          <dgm:bulletEnabled val="1"/>
        </dgm:presLayoutVars>
      </dgm:prSet>
      <dgm:spPr/>
    </dgm:pt>
    <dgm:pt modelId="{1CD08C53-950F-45BD-B903-E003A5FE7326}" type="pres">
      <dgm:prSet presAssocID="{E8D0A8DE-97CD-4519-AF73-80E94AE682BA}" presName="ChildText" presStyleLbl="revTx" presStyleIdx="3" presStyleCnt="4" custScaleX="298271" custLinFactNeighborX="-30619" custLinFactNeighborY="-6117">
        <dgm:presLayoutVars>
          <dgm:chMax val="0"/>
          <dgm:chPref val="0"/>
          <dgm:bulletEnabled val="1"/>
        </dgm:presLayoutVars>
      </dgm:prSet>
      <dgm:spPr/>
    </dgm:pt>
    <dgm:pt modelId="{C35DE758-7A5F-4D43-AB52-BD0F2293E3F8}" type="pres">
      <dgm:prSet presAssocID="{BB15FA33-AA70-4226-9E9F-771E8E8FC1A5}" presName="sibTrans" presStyleCnt="0"/>
      <dgm:spPr/>
    </dgm:pt>
    <dgm:pt modelId="{A187B2AD-BD52-4DEE-8AE2-B4BC4B038C94}" type="pres">
      <dgm:prSet presAssocID="{B9395FA5-28AE-4103-AB07-23FFE67A1D8D}" presName="composite" presStyleCnt="0"/>
      <dgm:spPr/>
    </dgm:pt>
    <dgm:pt modelId="{40252C16-7C89-4291-9035-F482DE8E57B4}" type="pres">
      <dgm:prSet presAssocID="{B9395FA5-28AE-4103-AB07-23FFE67A1D8D}" presName="ParentText" presStyleLbl="node1" presStyleIdx="4" presStyleCnt="5" custScaleX="79675" custScaleY="76815" custLinFactX="-2583" custLinFactNeighborX="-100000" custLinFactNeighborY="-1087">
        <dgm:presLayoutVars>
          <dgm:chMax val="1"/>
          <dgm:chPref val="1"/>
          <dgm:bulletEnabled val="1"/>
        </dgm:presLayoutVars>
      </dgm:prSet>
      <dgm:spPr/>
    </dgm:pt>
  </dgm:ptLst>
  <dgm:cxnLst>
    <dgm:cxn modelId="{C05B0D08-59DE-4CA0-A21E-EF5788DCF9C3}" type="presOf" srcId="{A00FDC62-F49D-4DB0-AAE1-BD6B324C34E8}" destId="{7EA5B739-AE51-42BA-9954-54725C08C1ED}" srcOrd="0" destOrd="0" presId="urn:microsoft.com/office/officeart/2005/8/layout/StepDownProcess"/>
    <dgm:cxn modelId="{D654920D-6CE0-41E2-A522-16A851A4316C}" srcId="{A00FDC62-F49D-4DB0-AAE1-BD6B324C34E8}" destId="{21288E30-445B-4206-BA37-E7B8A0D4162B}" srcOrd="0" destOrd="0" parTransId="{20559683-C94C-4466-9B24-16BB768A6FE0}" sibTransId="{B1AEF40D-AD00-42C8-AE62-63506BA7DE76}"/>
    <dgm:cxn modelId="{527AF70E-F077-4EF5-8C28-246A94CAF1E7}" srcId="{E8D0A8DE-97CD-4519-AF73-80E94AE682BA}" destId="{AC21E9C5-1108-4971-8DCE-B5AFCD1C8563}" srcOrd="0" destOrd="0" parTransId="{B2B6451A-6404-4197-AB91-807836484549}" sibTransId="{FAC35C82-D7B7-44AC-B59D-CC7C932D8F94}"/>
    <dgm:cxn modelId="{727E2A14-DC3A-4C43-A836-5D85E9EC4DD2}" type="presOf" srcId="{E8D0A8DE-97CD-4519-AF73-80E94AE682BA}" destId="{22F1C758-E592-4712-B445-9E5A1E6EBACB}" srcOrd="0" destOrd="0" presId="urn:microsoft.com/office/officeart/2005/8/layout/StepDownProcess"/>
    <dgm:cxn modelId="{95866329-7C00-460F-B272-77656EEF6EF0}" type="presOf" srcId="{62FE8679-83C8-4B68-B74E-E42025D48B3B}" destId="{D636F728-E497-480D-A39B-A1096E1559E4}" srcOrd="0" destOrd="1" presId="urn:microsoft.com/office/officeart/2005/8/layout/StepDownProcess"/>
    <dgm:cxn modelId="{EE28D32C-4F5B-45D8-89E8-46E7E55A0439}" type="presOf" srcId="{B9395FA5-28AE-4103-AB07-23FFE67A1D8D}" destId="{40252C16-7C89-4291-9035-F482DE8E57B4}" srcOrd="0" destOrd="0" presId="urn:microsoft.com/office/officeart/2005/8/layout/StepDownProcess"/>
    <dgm:cxn modelId="{07CD7235-BBDD-4E73-B2A3-99A25D60CE09}" srcId="{A00FDC62-F49D-4DB0-AAE1-BD6B324C34E8}" destId="{62FE8679-83C8-4B68-B74E-E42025D48B3B}" srcOrd="1" destOrd="0" parTransId="{94453A7E-5C50-415C-9F84-F6309EBD0D64}" sibTransId="{416C25C2-0184-43D2-80AB-70A05224E802}"/>
    <dgm:cxn modelId="{AA0D4941-A8C7-42E8-AF47-9484076BABD1}" type="presOf" srcId="{21288E30-445B-4206-BA37-E7B8A0D4162B}" destId="{D636F728-E497-480D-A39B-A1096E1559E4}" srcOrd="0" destOrd="0" presId="urn:microsoft.com/office/officeart/2005/8/layout/StepDownProcess"/>
    <dgm:cxn modelId="{54DB1448-BE1F-437B-B16C-93AB8A13EC35}" srcId="{6D60E3D9-AD31-400C-B3D1-30C5B84AA850}" destId="{FF4A013C-E4CF-4E44-A2B0-490914025B06}" srcOrd="0" destOrd="0" parTransId="{AF59B312-E0C4-41D4-B83D-54C62B3861AC}" sibTransId="{B8F86088-665C-4CF6-890C-30B27D76486F}"/>
    <dgm:cxn modelId="{CCF1994A-031D-4DBD-8401-1898E0F0FFB2}" srcId="{D9142105-C957-43C9-880B-54A83C643FD2}" destId="{6D60E3D9-AD31-400C-B3D1-30C5B84AA850}" srcOrd="0" destOrd="0" parTransId="{EF723268-BDD3-4BFD-A5FD-9B8833F29882}" sibTransId="{49CC48B3-613D-4469-9608-B34DE4CF86F5}"/>
    <dgm:cxn modelId="{24CB5C6B-C200-4266-AF85-36A19AA4F974}" srcId="{D9142105-C957-43C9-880B-54A83C643FD2}" destId="{B9395FA5-28AE-4103-AB07-23FFE67A1D8D}" srcOrd="4" destOrd="0" parTransId="{4CED848D-1EB1-4AB7-9F21-48745E5237E5}" sibTransId="{C32763D2-7318-447B-87BD-3E6E6979A096}"/>
    <dgm:cxn modelId="{9CE2124D-78C2-4104-8636-EFF8FEBAADC9}" type="presOf" srcId="{6D60E3D9-AD31-400C-B3D1-30C5B84AA850}" destId="{70547602-E699-4B01-A0BF-C5451497F86C}" srcOrd="0" destOrd="0" presId="urn:microsoft.com/office/officeart/2005/8/layout/StepDownProcess"/>
    <dgm:cxn modelId="{2D107F77-33A3-4031-9557-9C35FF29E913}" type="presOf" srcId="{FF4A013C-E4CF-4E44-A2B0-490914025B06}" destId="{F963B321-8688-4985-9956-C14B42CF7853}" srcOrd="0" destOrd="0" presId="urn:microsoft.com/office/officeart/2005/8/layout/StepDownProcess"/>
    <dgm:cxn modelId="{A5CAB385-A79D-4B07-8666-1861809B8B31}" type="presOf" srcId="{8DF1B751-79EA-43B4-9B78-0C7A7D70355A}" destId="{B46C38A5-CA09-416B-B1C7-448690A29043}" srcOrd="0" destOrd="0" presId="urn:microsoft.com/office/officeart/2005/8/layout/StepDownProcess"/>
    <dgm:cxn modelId="{4BD4C292-78F2-4EE4-A5E3-537F8AD6ADBD}" srcId="{D9142105-C957-43C9-880B-54A83C643FD2}" destId="{8DF1B751-79EA-43B4-9B78-0C7A7D70355A}" srcOrd="2" destOrd="0" parTransId="{150CC005-F215-4ECD-BBB4-AE10961AAC7F}" sibTransId="{4CDEAED9-15B5-43F1-8E8E-A2B93C708D93}"/>
    <dgm:cxn modelId="{45AB8C98-B816-4C48-84A0-77319EDED71C}" type="presOf" srcId="{D9142105-C957-43C9-880B-54A83C643FD2}" destId="{2D306D35-540C-4D4B-99D9-B6F91334FAA3}" srcOrd="0" destOrd="0" presId="urn:microsoft.com/office/officeart/2005/8/layout/StepDownProcess"/>
    <dgm:cxn modelId="{016832B2-90F6-4BD3-8E64-13C759275159}" srcId="{D9142105-C957-43C9-880B-54A83C643FD2}" destId="{A00FDC62-F49D-4DB0-AAE1-BD6B324C34E8}" srcOrd="1" destOrd="0" parTransId="{CE204DBB-44CE-4FCC-BC05-4C3B5E1680BF}" sibTransId="{A6325BA6-B5C8-4FE7-9AC6-D8B13AC8B460}"/>
    <dgm:cxn modelId="{D99779CF-6384-4A8C-A46A-B1C86F35503E}" type="presOf" srcId="{AC21E9C5-1108-4971-8DCE-B5AFCD1C8563}" destId="{1CD08C53-950F-45BD-B903-E003A5FE7326}" srcOrd="0" destOrd="0" presId="urn:microsoft.com/office/officeart/2005/8/layout/StepDownProcess"/>
    <dgm:cxn modelId="{93D3CCDB-4713-4E86-8074-C325D30EEA15}" srcId="{D9142105-C957-43C9-880B-54A83C643FD2}" destId="{E8D0A8DE-97CD-4519-AF73-80E94AE682BA}" srcOrd="3" destOrd="0" parTransId="{1592A9A0-AEF7-4C71-8ABB-B7FF5E6753F5}" sibTransId="{BB15FA33-AA70-4226-9E9F-771E8E8FC1A5}"/>
    <dgm:cxn modelId="{FE6FF8F4-A8A5-4D50-BEAC-494AC9D00395}" type="presParOf" srcId="{2D306D35-540C-4D4B-99D9-B6F91334FAA3}" destId="{51AFF348-3495-41AB-A1FC-EED6F0D2D44D}" srcOrd="0" destOrd="0" presId="urn:microsoft.com/office/officeart/2005/8/layout/StepDownProcess"/>
    <dgm:cxn modelId="{D0A7CD38-5730-497C-8F20-86385A2A803A}" type="presParOf" srcId="{51AFF348-3495-41AB-A1FC-EED6F0D2D44D}" destId="{0C27DAEB-53C2-4397-919E-6DB4CDF1F766}" srcOrd="0" destOrd="0" presId="urn:microsoft.com/office/officeart/2005/8/layout/StepDownProcess"/>
    <dgm:cxn modelId="{7805183C-7C89-4C19-A134-DF02D29BD80A}" type="presParOf" srcId="{51AFF348-3495-41AB-A1FC-EED6F0D2D44D}" destId="{70547602-E699-4B01-A0BF-C5451497F86C}" srcOrd="1" destOrd="0" presId="urn:microsoft.com/office/officeart/2005/8/layout/StepDownProcess"/>
    <dgm:cxn modelId="{D114BF5E-EDF2-41B4-A6A0-DD1EF9D696BD}" type="presParOf" srcId="{51AFF348-3495-41AB-A1FC-EED6F0D2D44D}" destId="{F963B321-8688-4985-9956-C14B42CF7853}" srcOrd="2" destOrd="0" presId="urn:microsoft.com/office/officeart/2005/8/layout/StepDownProcess"/>
    <dgm:cxn modelId="{C7563B57-00F9-4FF0-A67F-BCD7B35635E9}" type="presParOf" srcId="{2D306D35-540C-4D4B-99D9-B6F91334FAA3}" destId="{5F6C4D7E-DE74-4647-9E80-FD0F1C064E6C}" srcOrd="1" destOrd="0" presId="urn:microsoft.com/office/officeart/2005/8/layout/StepDownProcess"/>
    <dgm:cxn modelId="{B8474555-2F36-4E07-BFC5-A6DD9C3E746F}" type="presParOf" srcId="{2D306D35-540C-4D4B-99D9-B6F91334FAA3}" destId="{C67FDB47-C34A-4739-8A18-E86B76BD7513}" srcOrd="2" destOrd="0" presId="urn:microsoft.com/office/officeart/2005/8/layout/StepDownProcess"/>
    <dgm:cxn modelId="{FE1C29B7-F0A9-4DAF-96DD-02E5C45C1795}" type="presParOf" srcId="{C67FDB47-C34A-4739-8A18-E86B76BD7513}" destId="{97156A9A-178D-41AC-94B1-06493260FC69}" srcOrd="0" destOrd="0" presId="urn:microsoft.com/office/officeart/2005/8/layout/StepDownProcess"/>
    <dgm:cxn modelId="{7377416F-19B2-41AA-B456-B36D26D6121B}" type="presParOf" srcId="{C67FDB47-C34A-4739-8A18-E86B76BD7513}" destId="{7EA5B739-AE51-42BA-9954-54725C08C1ED}" srcOrd="1" destOrd="0" presId="urn:microsoft.com/office/officeart/2005/8/layout/StepDownProcess"/>
    <dgm:cxn modelId="{A5C272AF-6B04-48BA-B61E-C78D44C58CAC}" type="presParOf" srcId="{C67FDB47-C34A-4739-8A18-E86B76BD7513}" destId="{D636F728-E497-480D-A39B-A1096E1559E4}" srcOrd="2" destOrd="0" presId="urn:microsoft.com/office/officeart/2005/8/layout/StepDownProcess"/>
    <dgm:cxn modelId="{DD4B99ED-AE84-459D-B69C-35FEA81A6D98}" type="presParOf" srcId="{2D306D35-540C-4D4B-99D9-B6F91334FAA3}" destId="{0FD392A6-09DB-4B3F-A9B4-7A8E07A16012}" srcOrd="3" destOrd="0" presId="urn:microsoft.com/office/officeart/2005/8/layout/StepDownProcess"/>
    <dgm:cxn modelId="{0837AA84-9E6B-4F9C-8B0E-C79D7BF05E47}" type="presParOf" srcId="{2D306D35-540C-4D4B-99D9-B6F91334FAA3}" destId="{7EF390A3-E79C-4423-9EB1-9F6A0DA98F0D}" srcOrd="4" destOrd="0" presId="urn:microsoft.com/office/officeart/2005/8/layout/StepDownProcess"/>
    <dgm:cxn modelId="{F06743F6-4C59-4214-9262-3C20E22F615E}" type="presParOf" srcId="{7EF390A3-E79C-4423-9EB1-9F6A0DA98F0D}" destId="{6A8E851F-025E-47E3-BD49-B39C0117212F}" srcOrd="0" destOrd="0" presId="urn:microsoft.com/office/officeart/2005/8/layout/StepDownProcess"/>
    <dgm:cxn modelId="{06756225-6066-48D1-A244-3AB97CD6C66B}" type="presParOf" srcId="{7EF390A3-E79C-4423-9EB1-9F6A0DA98F0D}" destId="{B46C38A5-CA09-416B-B1C7-448690A29043}" srcOrd="1" destOrd="0" presId="urn:microsoft.com/office/officeart/2005/8/layout/StepDownProcess"/>
    <dgm:cxn modelId="{A052479C-F5EB-4EC1-9552-68706E69C704}" type="presParOf" srcId="{7EF390A3-E79C-4423-9EB1-9F6A0DA98F0D}" destId="{E2922343-0F8D-409A-AA43-28D13DE837FD}" srcOrd="2" destOrd="0" presId="urn:microsoft.com/office/officeart/2005/8/layout/StepDownProcess"/>
    <dgm:cxn modelId="{2E747B9C-57EE-4418-81F4-E1A50DCF52AC}" type="presParOf" srcId="{2D306D35-540C-4D4B-99D9-B6F91334FAA3}" destId="{79DC0026-4508-4132-9083-148787EE3244}" srcOrd="5" destOrd="0" presId="urn:microsoft.com/office/officeart/2005/8/layout/StepDownProcess"/>
    <dgm:cxn modelId="{49444E94-AC37-467F-9A33-87C86575026F}" type="presParOf" srcId="{2D306D35-540C-4D4B-99D9-B6F91334FAA3}" destId="{981228BB-A674-47B5-B24B-F0EA55D55200}" srcOrd="6" destOrd="0" presId="urn:microsoft.com/office/officeart/2005/8/layout/StepDownProcess"/>
    <dgm:cxn modelId="{4C8ECF1D-AEBC-49FC-8F83-A65E4AD22D83}" type="presParOf" srcId="{981228BB-A674-47B5-B24B-F0EA55D55200}" destId="{1808C3B0-EF64-4C3B-92F6-7FCD45E57388}" srcOrd="0" destOrd="0" presId="urn:microsoft.com/office/officeart/2005/8/layout/StepDownProcess"/>
    <dgm:cxn modelId="{44DFA19C-B0A8-4F51-B19A-6EA6081FB771}" type="presParOf" srcId="{981228BB-A674-47B5-B24B-F0EA55D55200}" destId="{22F1C758-E592-4712-B445-9E5A1E6EBACB}" srcOrd="1" destOrd="0" presId="urn:microsoft.com/office/officeart/2005/8/layout/StepDownProcess"/>
    <dgm:cxn modelId="{BDF3A6F9-D275-45DE-B831-67AACE38E4A1}" type="presParOf" srcId="{981228BB-A674-47B5-B24B-F0EA55D55200}" destId="{1CD08C53-950F-45BD-B903-E003A5FE7326}" srcOrd="2" destOrd="0" presId="urn:microsoft.com/office/officeart/2005/8/layout/StepDownProcess"/>
    <dgm:cxn modelId="{F88BD60C-49FC-4383-9AE2-320A117FE55C}" type="presParOf" srcId="{2D306D35-540C-4D4B-99D9-B6F91334FAA3}" destId="{C35DE758-7A5F-4D43-AB52-BD0F2293E3F8}" srcOrd="7" destOrd="0" presId="urn:microsoft.com/office/officeart/2005/8/layout/StepDownProcess"/>
    <dgm:cxn modelId="{BBC95315-7793-476A-AE03-18A0ACB3E3FA}" type="presParOf" srcId="{2D306D35-540C-4D4B-99D9-B6F91334FAA3}" destId="{A187B2AD-BD52-4DEE-8AE2-B4BC4B038C94}" srcOrd="8" destOrd="0" presId="urn:microsoft.com/office/officeart/2005/8/layout/StepDownProcess"/>
    <dgm:cxn modelId="{B091989E-14CB-47A2-BFE5-B03D3F2C4087}" type="presParOf" srcId="{A187B2AD-BD52-4DEE-8AE2-B4BC4B038C94}" destId="{40252C16-7C89-4291-9035-F482DE8E57B4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13DE4A-29E6-4428-A68F-98E6B1657C84}">
      <dsp:nvSpPr>
        <dsp:cNvPr id="0" name=""/>
        <dsp:cNvSpPr/>
      </dsp:nvSpPr>
      <dsp:spPr>
        <a:xfrm>
          <a:off x="0" y="236437"/>
          <a:ext cx="6192319" cy="135252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 dirty="0" err="1"/>
            <a:t>Phẫu</a:t>
          </a:r>
          <a:r>
            <a:rPr lang="en-US" sz="3400" kern="1200" dirty="0"/>
            <a:t> </a:t>
          </a:r>
          <a:r>
            <a:rPr lang="en-US" sz="3400" kern="1200" dirty="0" err="1"/>
            <a:t>thuật</a:t>
          </a:r>
          <a:r>
            <a:rPr lang="en-US" sz="3400" kern="1200" dirty="0"/>
            <a:t> </a:t>
          </a:r>
          <a:r>
            <a:rPr lang="en-US" sz="3400" kern="1200" dirty="0" err="1"/>
            <a:t>lồng</a:t>
          </a:r>
          <a:r>
            <a:rPr lang="en-US" sz="3400" kern="1200" dirty="0"/>
            <a:t> </a:t>
          </a:r>
          <a:r>
            <a:rPr lang="en-US" sz="3400" kern="1200" dirty="0" err="1"/>
            <a:t>ngực</a:t>
          </a:r>
          <a:r>
            <a:rPr lang="en-US" sz="3400" kern="1200" dirty="0"/>
            <a:t> </a:t>
          </a:r>
          <a:r>
            <a:rPr lang="en-US" sz="3400" kern="1200" dirty="0" err="1"/>
            <a:t>tại</a:t>
          </a:r>
          <a:r>
            <a:rPr lang="en-US" sz="3400" kern="1200" dirty="0"/>
            <a:t> </a:t>
          </a:r>
          <a:r>
            <a:rPr lang="en-US" sz="3400" kern="1200" dirty="0" err="1"/>
            <a:t>Bệnh</a:t>
          </a:r>
          <a:r>
            <a:rPr lang="en-US" sz="3400" kern="1200" dirty="0"/>
            <a:t> </a:t>
          </a:r>
          <a:r>
            <a:rPr lang="en-US" sz="3400" kern="1200" dirty="0" err="1"/>
            <a:t>viện</a:t>
          </a:r>
          <a:r>
            <a:rPr lang="en-US" sz="3400" kern="1200" dirty="0"/>
            <a:t> </a:t>
          </a:r>
          <a:r>
            <a:rPr lang="en-US" sz="3400" kern="1200" dirty="0" err="1"/>
            <a:t>Đại</a:t>
          </a:r>
          <a:r>
            <a:rPr lang="en-US" sz="3400" kern="1200" dirty="0"/>
            <a:t> </a:t>
          </a:r>
          <a:r>
            <a:rPr lang="en-US" sz="3400" kern="1200" dirty="0" err="1"/>
            <a:t>học</a:t>
          </a:r>
          <a:r>
            <a:rPr lang="en-US" sz="3400" kern="1200" dirty="0"/>
            <a:t> Y </a:t>
          </a:r>
          <a:r>
            <a:rPr lang="en-US" sz="3400" kern="1200" dirty="0" err="1"/>
            <a:t>Dược</a:t>
          </a:r>
          <a:r>
            <a:rPr lang="en-US" sz="3400" kern="1200" dirty="0"/>
            <a:t> TPHCM</a:t>
          </a:r>
        </a:p>
      </dsp:txBody>
      <dsp:txXfrm>
        <a:off x="66025" y="302462"/>
        <a:ext cx="6060269" cy="1220470"/>
      </dsp:txXfrm>
    </dsp:sp>
    <dsp:sp modelId="{177319EB-1D06-41B0-BEF1-1FE2F4AB14F1}">
      <dsp:nvSpPr>
        <dsp:cNvPr id="0" name=""/>
        <dsp:cNvSpPr/>
      </dsp:nvSpPr>
      <dsp:spPr>
        <a:xfrm>
          <a:off x="0" y="1686877"/>
          <a:ext cx="6192319" cy="135252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 dirty="0" err="1"/>
            <a:t>Xây</a:t>
          </a:r>
          <a:r>
            <a:rPr lang="en-US" sz="3400" kern="1200" dirty="0"/>
            <a:t> </a:t>
          </a:r>
          <a:r>
            <a:rPr lang="en-US" sz="3400" kern="1200" dirty="0" err="1"/>
            <a:t>dựng</a:t>
          </a:r>
          <a:r>
            <a:rPr lang="en-US" sz="3400" kern="1200" dirty="0"/>
            <a:t> </a:t>
          </a:r>
          <a:r>
            <a:rPr lang="en-US" sz="3400" kern="1200" dirty="0" err="1"/>
            <a:t>và</a:t>
          </a:r>
          <a:r>
            <a:rPr lang="en-US" sz="3400" kern="1200" dirty="0"/>
            <a:t> </a:t>
          </a:r>
          <a:r>
            <a:rPr lang="en-US" sz="3400" kern="1200" dirty="0" err="1"/>
            <a:t>ứng</a:t>
          </a:r>
          <a:r>
            <a:rPr lang="en-US" sz="3400" kern="1200" dirty="0"/>
            <a:t> </a:t>
          </a:r>
          <a:r>
            <a:rPr lang="en-US" sz="3400" kern="1200" dirty="0" err="1"/>
            <a:t>dụng</a:t>
          </a:r>
          <a:r>
            <a:rPr lang="en-US" sz="3400" kern="1200" dirty="0"/>
            <a:t> </a:t>
          </a:r>
          <a:r>
            <a:rPr lang="en-US" sz="3400" kern="1200" dirty="0" err="1"/>
            <a:t>quy</a:t>
          </a:r>
          <a:r>
            <a:rPr lang="en-US" sz="3400" kern="1200" dirty="0"/>
            <a:t> </a:t>
          </a:r>
          <a:r>
            <a:rPr lang="en-US" sz="3400" kern="1200" dirty="0" err="1"/>
            <a:t>trình</a:t>
          </a:r>
          <a:r>
            <a:rPr lang="en-US" sz="3400" kern="1200" dirty="0"/>
            <a:t> ERAS </a:t>
          </a:r>
          <a:r>
            <a:rPr lang="en-US" sz="3400" kern="1200" dirty="0" err="1"/>
            <a:t>trong</a:t>
          </a:r>
          <a:r>
            <a:rPr lang="en-US" sz="3400" kern="1200" dirty="0"/>
            <a:t> </a:t>
          </a:r>
          <a:r>
            <a:rPr lang="en-US" sz="3400" kern="1200" dirty="0" err="1"/>
            <a:t>phẫu</a:t>
          </a:r>
          <a:r>
            <a:rPr lang="en-US" sz="3400" kern="1200" dirty="0"/>
            <a:t> </a:t>
          </a:r>
          <a:r>
            <a:rPr lang="en-US" sz="3400" kern="1200" dirty="0" err="1"/>
            <a:t>thuật</a:t>
          </a:r>
          <a:r>
            <a:rPr lang="en-US" sz="3400" kern="1200" dirty="0"/>
            <a:t> </a:t>
          </a:r>
          <a:r>
            <a:rPr lang="en-US" sz="3400" kern="1200" dirty="0" err="1"/>
            <a:t>lồng</a:t>
          </a:r>
          <a:r>
            <a:rPr lang="en-US" sz="3400" kern="1200" dirty="0"/>
            <a:t> </a:t>
          </a:r>
          <a:r>
            <a:rPr lang="en-US" sz="3400" kern="1200" dirty="0" err="1"/>
            <a:t>ngực</a:t>
          </a:r>
          <a:endParaRPr lang="en-US" sz="3400" kern="1200" dirty="0"/>
        </a:p>
      </dsp:txBody>
      <dsp:txXfrm>
        <a:off x="66025" y="1752902"/>
        <a:ext cx="6060269" cy="1220470"/>
      </dsp:txXfrm>
    </dsp:sp>
    <dsp:sp modelId="{48E67E83-1DC6-4D90-8F79-777F36CA5666}">
      <dsp:nvSpPr>
        <dsp:cNvPr id="0" name=""/>
        <dsp:cNvSpPr/>
      </dsp:nvSpPr>
      <dsp:spPr>
        <a:xfrm>
          <a:off x="0" y="3137317"/>
          <a:ext cx="6192319" cy="135252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 dirty="0" err="1"/>
            <a:t>Những</a:t>
          </a:r>
          <a:r>
            <a:rPr lang="en-US" sz="3400" kern="1200" dirty="0"/>
            <a:t> </a:t>
          </a:r>
          <a:r>
            <a:rPr lang="en-US" sz="3400" kern="1200" dirty="0" err="1"/>
            <a:t>rào</a:t>
          </a:r>
          <a:r>
            <a:rPr lang="en-US" sz="3400" kern="1200" dirty="0"/>
            <a:t> </a:t>
          </a:r>
          <a:r>
            <a:rPr lang="en-US" sz="3400" kern="1200" dirty="0" err="1"/>
            <a:t>cản</a:t>
          </a:r>
          <a:r>
            <a:rPr lang="en-US" sz="3400" kern="1200" dirty="0"/>
            <a:t> </a:t>
          </a:r>
          <a:r>
            <a:rPr lang="en-US" sz="3400" kern="1200" dirty="0" err="1"/>
            <a:t>và</a:t>
          </a:r>
          <a:r>
            <a:rPr lang="en-US" sz="3400" kern="1200" dirty="0"/>
            <a:t> </a:t>
          </a:r>
          <a:r>
            <a:rPr lang="en-US" sz="3400" kern="1200" dirty="0" err="1"/>
            <a:t>kinh</a:t>
          </a:r>
          <a:r>
            <a:rPr lang="en-US" sz="3400" kern="1200" dirty="0"/>
            <a:t> </a:t>
          </a:r>
          <a:r>
            <a:rPr lang="en-US" sz="3400" kern="1200" dirty="0" err="1"/>
            <a:t>nghiệm</a:t>
          </a:r>
          <a:r>
            <a:rPr lang="en-US" sz="3400" kern="1200" dirty="0"/>
            <a:t> </a:t>
          </a:r>
          <a:r>
            <a:rPr lang="en-US" sz="3400" kern="1200" dirty="0" err="1"/>
            <a:t>vượt</a:t>
          </a:r>
          <a:r>
            <a:rPr lang="en-US" sz="3400" kern="1200" dirty="0"/>
            <a:t> qua</a:t>
          </a:r>
        </a:p>
      </dsp:txBody>
      <dsp:txXfrm>
        <a:off x="66025" y="3203342"/>
        <a:ext cx="6060269" cy="12204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E9EEE3-DA60-4136-9CEC-E4DB0B0756E8}">
      <dsp:nvSpPr>
        <dsp:cNvPr id="0" name=""/>
        <dsp:cNvSpPr/>
      </dsp:nvSpPr>
      <dsp:spPr>
        <a:xfrm>
          <a:off x="3630225" y="737692"/>
          <a:ext cx="4938357" cy="4938357"/>
        </a:xfrm>
        <a:prstGeom prst="blockArc">
          <a:avLst>
            <a:gd name="adj1" fmla="val 11677203"/>
            <a:gd name="adj2" fmla="val 16133081"/>
            <a:gd name="adj3" fmla="val 4639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01133C8D-49F6-4AD9-ADB9-27441FCB925E}">
      <dsp:nvSpPr>
        <dsp:cNvPr id="0" name=""/>
        <dsp:cNvSpPr/>
      </dsp:nvSpPr>
      <dsp:spPr>
        <a:xfrm>
          <a:off x="3667638" y="570027"/>
          <a:ext cx="4938357" cy="4938357"/>
        </a:xfrm>
        <a:prstGeom prst="blockArc">
          <a:avLst>
            <a:gd name="adj1" fmla="val 7711074"/>
            <a:gd name="adj2" fmla="val 11432297"/>
            <a:gd name="adj3" fmla="val 4639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4B347FFF-F627-42FC-BD2F-95E53CE46196}">
      <dsp:nvSpPr>
        <dsp:cNvPr id="0" name=""/>
        <dsp:cNvSpPr/>
      </dsp:nvSpPr>
      <dsp:spPr>
        <a:xfrm>
          <a:off x="3583278" y="505857"/>
          <a:ext cx="4938357" cy="4938357"/>
        </a:xfrm>
        <a:prstGeom prst="blockArc">
          <a:avLst>
            <a:gd name="adj1" fmla="val 3240013"/>
            <a:gd name="adj2" fmla="val 7559987"/>
            <a:gd name="adj3" fmla="val 4639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70AF9167-55BD-48CB-A4D1-03A8020DE4BE}">
      <dsp:nvSpPr>
        <dsp:cNvPr id="0" name=""/>
        <dsp:cNvSpPr/>
      </dsp:nvSpPr>
      <dsp:spPr>
        <a:xfrm>
          <a:off x="3511151" y="560353"/>
          <a:ext cx="4938357" cy="4938357"/>
        </a:xfrm>
        <a:prstGeom prst="blockArc">
          <a:avLst>
            <a:gd name="adj1" fmla="val 20903820"/>
            <a:gd name="adj2" fmla="val 3111156"/>
            <a:gd name="adj3" fmla="val 4639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8AE74E6F-EA50-4888-83E7-0F27FA23DF52}">
      <dsp:nvSpPr>
        <dsp:cNvPr id="0" name=""/>
        <dsp:cNvSpPr/>
      </dsp:nvSpPr>
      <dsp:spPr>
        <a:xfrm>
          <a:off x="3500083" y="736942"/>
          <a:ext cx="4938357" cy="4938357"/>
        </a:xfrm>
        <a:prstGeom prst="blockArc">
          <a:avLst>
            <a:gd name="adj1" fmla="val 16240732"/>
            <a:gd name="adj2" fmla="val 20643084"/>
            <a:gd name="adj3" fmla="val 4639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5FEF3E54-8723-42F4-BD43-96A0D5FF9F5A}">
      <dsp:nvSpPr>
        <dsp:cNvPr id="0" name=""/>
        <dsp:cNvSpPr/>
      </dsp:nvSpPr>
      <dsp:spPr>
        <a:xfrm>
          <a:off x="4916143" y="1838875"/>
          <a:ext cx="2272626" cy="2272626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 err="1"/>
            <a:t>Phối</a:t>
          </a:r>
          <a:r>
            <a:rPr lang="en-US" sz="2700" kern="1200" dirty="0"/>
            <a:t> </a:t>
          </a:r>
          <a:r>
            <a:rPr lang="en-US" sz="2700" kern="1200" dirty="0" err="1"/>
            <a:t>hợp</a:t>
          </a:r>
          <a:r>
            <a:rPr lang="en-US" sz="2700" kern="1200" dirty="0"/>
            <a:t> </a:t>
          </a:r>
          <a:r>
            <a:rPr lang="en-US" sz="2700" kern="1200" dirty="0" err="1"/>
            <a:t>đồng</a:t>
          </a:r>
          <a:r>
            <a:rPr lang="en-US" sz="2700" kern="1200" dirty="0"/>
            <a:t> </a:t>
          </a:r>
          <a:r>
            <a:rPr lang="en-US" sz="2700" kern="1200" dirty="0" err="1"/>
            <a:t>bộ</a:t>
          </a:r>
          <a:r>
            <a:rPr lang="en-US" sz="2700" kern="1200" dirty="0"/>
            <a:t> </a:t>
          </a:r>
          <a:r>
            <a:rPr lang="en-US" sz="2700" kern="1200" dirty="0" err="1"/>
            <a:t>nhiều</a:t>
          </a:r>
          <a:r>
            <a:rPr lang="en-US" sz="2700" kern="1200" dirty="0"/>
            <a:t> </a:t>
          </a:r>
          <a:r>
            <a:rPr lang="en-US" sz="2700" kern="1200" dirty="0" err="1"/>
            <a:t>chiến</a:t>
          </a:r>
          <a:r>
            <a:rPr lang="en-US" sz="2700" kern="1200" dirty="0"/>
            <a:t> </a:t>
          </a:r>
          <a:r>
            <a:rPr lang="en-US" sz="2700" kern="1200" dirty="0" err="1"/>
            <a:t>lược</a:t>
          </a:r>
          <a:endParaRPr lang="en-US" sz="2700" kern="1200" dirty="0"/>
        </a:p>
      </dsp:txBody>
      <dsp:txXfrm>
        <a:off x="5248961" y="2171693"/>
        <a:ext cx="1606990" cy="1606990"/>
      </dsp:txXfrm>
    </dsp:sp>
    <dsp:sp modelId="{408A4981-A997-4B78-AA32-3808772DE91C}">
      <dsp:nvSpPr>
        <dsp:cNvPr id="0" name=""/>
        <dsp:cNvSpPr/>
      </dsp:nvSpPr>
      <dsp:spPr>
        <a:xfrm>
          <a:off x="5257037" y="0"/>
          <a:ext cx="1590838" cy="1590838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 err="1"/>
            <a:t>Sự</a:t>
          </a:r>
          <a:r>
            <a:rPr lang="en-US" sz="1600" kern="1200" dirty="0"/>
            <a:t> </a:t>
          </a:r>
          <a:r>
            <a:rPr lang="en-US" sz="1600" kern="1200" dirty="0" err="1"/>
            <a:t>hỗ</a:t>
          </a:r>
          <a:r>
            <a:rPr lang="en-US" sz="1600" kern="1200" dirty="0"/>
            <a:t> </a:t>
          </a:r>
          <a:r>
            <a:rPr lang="en-US" sz="1600" kern="1200" dirty="0" err="1"/>
            <a:t>trợ</a:t>
          </a:r>
          <a:r>
            <a:rPr lang="en-US" sz="1600" kern="1200" dirty="0"/>
            <a:t> </a:t>
          </a:r>
          <a:r>
            <a:rPr lang="en-US" sz="1600" kern="1200" dirty="0" err="1"/>
            <a:t>của</a:t>
          </a:r>
          <a:r>
            <a:rPr lang="en-US" sz="1600" kern="1200" dirty="0"/>
            <a:t> </a:t>
          </a:r>
          <a:r>
            <a:rPr lang="en-US" sz="1600" kern="1200" dirty="0" err="1"/>
            <a:t>lãnh</a:t>
          </a:r>
          <a:r>
            <a:rPr lang="en-US" sz="1600" kern="1200" dirty="0"/>
            <a:t> </a:t>
          </a:r>
          <a:r>
            <a:rPr lang="en-US" sz="1600" kern="1200" dirty="0" err="1"/>
            <a:t>đạo</a:t>
          </a:r>
          <a:r>
            <a:rPr lang="en-US" sz="1600" kern="1200" dirty="0"/>
            <a:t> </a:t>
          </a:r>
        </a:p>
      </dsp:txBody>
      <dsp:txXfrm>
        <a:off x="5490010" y="232973"/>
        <a:ext cx="1124892" cy="1124892"/>
      </dsp:txXfrm>
    </dsp:sp>
    <dsp:sp modelId="{FA11AB5E-8150-4EE3-9642-6A263734C59C}">
      <dsp:nvSpPr>
        <dsp:cNvPr id="0" name=""/>
        <dsp:cNvSpPr/>
      </dsp:nvSpPr>
      <dsp:spPr>
        <a:xfrm>
          <a:off x="7547531" y="1749007"/>
          <a:ext cx="1590838" cy="1590838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 err="1"/>
            <a:t>Xác</a:t>
          </a:r>
          <a:r>
            <a:rPr lang="en-US" sz="1600" kern="1200" dirty="0"/>
            <a:t> </a:t>
          </a:r>
          <a:r>
            <a:rPr lang="en-US" sz="1600" kern="1200" dirty="0" err="1"/>
            <a:t>định</a:t>
          </a:r>
          <a:r>
            <a:rPr lang="en-US" sz="1600" kern="1200" dirty="0"/>
            <a:t> </a:t>
          </a:r>
          <a:r>
            <a:rPr lang="en-US" sz="1600" kern="1200" dirty="0" err="1"/>
            <a:t>và</a:t>
          </a:r>
          <a:r>
            <a:rPr lang="en-US" sz="1600" kern="1200" dirty="0"/>
            <a:t> </a:t>
          </a:r>
          <a:r>
            <a:rPr lang="en-US" sz="1600" kern="1200" dirty="0" err="1"/>
            <a:t>gắn</a:t>
          </a:r>
          <a:r>
            <a:rPr lang="en-US" sz="1600" kern="1200" dirty="0"/>
            <a:t> </a:t>
          </a:r>
          <a:r>
            <a:rPr lang="en-US" sz="1600" kern="1200" dirty="0" err="1"/>
            <a:t>kết</a:t>
          </a:r>
          <a:r>
            <a:rPr lang="en-US" sz="1600" kern="1200" dirty="0"/>
            <a:t> </a:t>
          </a:r>
          <a:r>
            <a:rPr lang="en-US" sz="1600" kern="1200" dirty="0" err="1"/>
            <a:t>các</a:t>
          </a:r>
          <a:r>
            <a:rPr lang="en-US" sz="1600" kern="1200" dirty="0"/>
            <a:t> </a:t>
          </a:r>
          <a:r>
            <a:rPr lang="en-US" sz="1600" kern="1200" dirty="0" err="1"/>
            <a:t>thành</a:t>
          </a:r>
          <a:r>
            <a:rPr lang="en-US" sz="1600" kern="1200" dirty="0"/>
            <a:t> </a:t>
          </a:r>
          <a:r>
            <a:rPr lang="en-US" sz="1600" kern="1200" dirty="0" err="1"/>
            <a:t>viên</a:t>
          </a:r>
          <a:r>
            <a:rPr lang="en-US" sz="1600" kern="1200" dirty="0"/>
            <a:t> </a:t>
          </a:r>
          <a:r>
            <a:rPr lang="en-US" sz="1600" kern="1200" dirty="0" err="1"/>
            <a:t>liên</a:t>
          </a:r>
          <a:r>
            <a:rPr lang="en-US" sz="1600" kern="1200" dirty="0"/>
            <a:t> </a:t>
          </a:r>
          <a:r>
            <a:rPr lang="en-US" sz="1600" kern="1200" dirty="0" err="1"/>
            <a:t>quan</a:t>
          </a:r>
          <a:endParaRPr lang="en-US" sz="1600" kern="1200" dirty="0"/>
        </a:p>
      </dsp:txBody>
      <dsp:txXfrm>
        <a:off x="7780504" y="1981980"/>
        <a:ext cx="1124892" cy="1124892"/>
      </dsp:txXfrm>
    </dsp:sp>
    <dsp:sp modelId="{3A259567-42FF-4C34-91DB-CFEEB1B80E38}">
      <dsp:nvSpPr>
        <dsp:cNvPr id="0" name=""/>
        <dsp:cNvSpPr/>
      </dsp:nvSpPr>
      <dsp:spPr>
        <a:xfrm>
          <a:off x="6674714" y="4130897"/>
          <a:ext cx="1590838" cy="1590838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 err="1"/>
            <a:t>Phát</a:t>
          </a:r>
          <a:r>
            <a:rPr lang="en-US" sz="1600" kern="1200" dirty="0"/>
            <a:t> </a:t>
          </a:r>
          <a:r>
            <a:rPr lang="en-US" sz="1600" kern="1200" dirty="0" err="1"/>
            <a:t>triển</a:t>
          </a:r>
          <a:r>
            <a:rPr lang="en-US" sz="1600" kern="1200" dirty="0"/>
            <a:t> </a:t>
          </a:r>
          <a:r>
            <a:rPr lang="en-US" sz="1600" kern="1200" dirty="0" err="1"/>
            <a:t>các</a:t>
          </a:r>
          <a:r>
            <a:rPr lang="en-US" sz="1600" kern="1200" dirty="0"/>
            <a:t> </a:t>
          </a:r>
          <a:r>
            <a:rPr lang="en-US" sz="1600" kern="1200" dirty="0" err="1"/>
            <a:t>tài</a:t>
          </a:r>
          <a:r>
            <a:rPr lang="en-US" sz="1600" kern="1200" dirty="0"/>
            <a:t> </a:t>
          </a:r>
          <a:r>
            <a:rPr lang="en-US" sz="1600" kern="1200" dirty="0" err="1"/>
            <a:t>liệu</a:t>
          </a:r>
          <a:r>
            <a:rPr lang="en-US" sz="1600" kern="1200" dirty="0"/>
            <a:t> </a:t>
          </a:r>
          <a:r>
            <a:rPr lang="en-US" sz="1600" kern="1200" dirty="0" err="1"/>
            <a:t>tiêu</a:t>
          </a:r>
          <a:r>
            <a:rPr lang="en-US" sz="1600" kern="1200" dirty="0"/>
            <a:t> </a:t>
          </a:r>
          <a:r>
            <a:rPr lang="en-US" sz="1600" kern="1200" dirty="0" err="1"/>
            <a:t>chuẩn</a:t>
          </a:r>
          <a:endParaRPr lang="en-US" sz="1600" kern="1200" dirty="0"/>
        </a:p>
      </dsp:txBody>
      <dsp:txXfrm>
        <a:off x="6907687" y="4363870"/>
        <a:ext cx="1124892" cy="1124892"/>
      </dsp:txXfrm>
    </dsp:sp>
    <dsp:sp modelId="{4465CB3B-7267-4E16-9023-2E45E295283C}">
      <dsp:nvSpPr>
        <dsp:cNvPr id="0" name=""/>
        <dsp:cNvSpPr/>
      </dsp:nvSpPr>
      <dsp:spPr>
        <a:xfrm>
          <a:off x="3839360" y="4130897"/>
          <a:ext cx="1590838" cy="1590838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 err="1"/>
            <a:t>Phát</a:t>
          </a:r>
          <a:r>
            <a:rPr lang="en-US" sz="1600" kern="1200" dirty="0"/>
            <a:t> </a:t>
          </a:r>
          <a:r>
            <a:rPr lang="en-US" sz="1600" kern="1200" dirty="0" err="1"/>
            <a:t>triển</a:t>
          </a:r>
          <a:r>
            <a:rPr lang="en-US" sz="1600" kern="1200" dirty="0"/>
            <a:t> </a:t>
          </a:r>
          <a:r>
            <a:rPr lang="en-US" sz="1600" kern="1200" dirty="0" err="1"/>
            <a:t>hệ</a:t>
          </a:r>
          <a:r>
            <a:rPr lang="en-US" sz="1600" kern="1200" dirty="0"/>
            <a:t> </a:t>
          </a:r>
          <a:r>
            <a:rPr lang="en-US" sz="1600" kern="1200" dirty="0" err="1"/>
            <a:t>thống</a:t>
          </a:r>
          <a:r>
            <a:rPr lang="en-US" sz="1600" kern="1200" dirty="0"/>
            <a:t> </a:t>
          </a:r>
          <a:r>
            <a:rPr lang="en-US" sz="1600" kern="1200" dirty="0" err="1"/>
            <a:t>thống</a:t>
          </a:r>
          <a:r>
            <a:rPr lang="en-US" sz="1600" kern="1200" dirty="0"/>
            <a:t> </a:t>
          </a:r>
          <a:r>
            <a:rPr lang="en-US" sz="1600" kern="1200" dirty="0" err="1"/>
            <a:t>kê</a:t>
          </a:r>
          <a:r>
            <a:rPr lang="en-US" sz="1600" kern="1200" dirty="0"/>
            <a:t> </a:t>
          </a:r>
          <a:r>
            <a:rPr lang="en-US" sz="1600" kern="1200" dirty="0" err="1"/>
            <a:t>giám</a:t>
          </a:r>
          <a:r>
            <a:rPr lang="en-US" sz="1600" kern="1200" dirty="0"/>
            <a:t> </a:t>
          </a:r>
          <a:r>
            <a:rPr lang="en-US" sz="1600" kern="1200" dirty="0" err="1"/>
            <a:t>soát</a:t>
          </a:r>
          <a:r>
            <a:rPr lang="en-US" sz="1600" kern="1200" dirty="0"/>
            <a:t> </a:t>
          </a:r>
          <a:r>
            <a:rPr lang="en-US" sz="1600" kern="1200" dirty="0" err="1"/>
            <a:t>và</a:t>
          </a:r>
          <a:r>
            <a:rPr lang="en-US" sz="1600" kern="1200" dirty="0"/>
            <a:t> </a:t>
          </a:r>
          <a:r>
            <a:rPr lang="en-US" sz="1600" kern="1200" dirty="0" err="1"/>
            <a:t>phản</a:t>
          </a:r>
          <a:r>
            <a:rPr lang="en-US" sz="1600" kern="1200" dirty="0"/>
            <a:t> </a:t>
          </a:r>
          <a:r>
            <a:rPr lang="en-US" sz="1600" kern="1200" dirty="0" err="1"/>
            <a:t>hồi</a:t>
          </a:r>
          <a:endParaRPr lang="en-US" sz="1600" kern="1200" dirty="0"/>
        </a:p>
      </dsp:txBody>
      <dsp:txXfrm>
        <a:off x="4072333" y="4363870"/>
        <a:ext cx="1124892" cy="1124892"/>
      </dsp:txXfrm>
    </dsp:sp>
    <dsp:sp modelId="{3B3C8AB5-FADB-4AC3-B4DB-6738FB2D6B06}">
      <dsp:nvSpPr>
        <dsp:cNvPr id="0" name=""/>
        <dsp:cNvSpPr/>
      </dsp:nvSpPr>
      <dsp:spPr>
        <a:xfrm>
          <a:off x="2970171" y="1802666"/>
          <a:ext cx="1590838" cy="1590838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 err="1"/>
            <a:t>Phát</a:t>
          </a:r>
          <a:r>
            <a:rPr lang="en-US" sz="1600" kern="1200" dirty="0"/>
            <a:t> </a:t>
          </a:r>
          <a:r>
            <a:rPr lang="en-US" sz="1600" kern="1200" dirty="0" err="1"/>
            <a:t>triển</a:t>
          </a:r>
          <a:r>
            <a:rPr lang="en-US" sz="1600" kern="1200" dirty="0"/>
            <a:t> </a:t>
          </a:r>
          <a:r>
            <a:rPr lang="en-US" sz="1600" kern="1200" dirty="0" err="1"/>
            <a:t>các</a:t>
          </a:r>
          <a:r>
            <a:rPr lang="en-US" sz="1600" kern="1200" dirty="0"/>
            <a:t> </a:t>
          </a:r>
          <a:r>
            <a:rPr lang="en-US" sz="1600" kern="1200" dirty="0" err="1"/>
            <a:t>công</a:t>
          </a:r>
          <a:r>
            <a:rPr lang="en-US" sz="1600" kern="1200" dirty="0"/>
            <a:t> </a:t>
          </a:r>
          <a:r>
            <a:rPr lang="en-US" sz="1600" kern="1200" dirty="0" err="1"/>
            <a:t>cụ</a:t>
          </a:r>
          <a:r>
            <a:rPr lang="en-US" sz="1600" kern="1200" dirty="0"/>
            <a:t> </a:t>
          </a:r>
          <a:r>
            <a:rPr lang="en-US" sz="1600" kern="1200" dirty="0" err="1"/>
            <a:t>giáo</a:t>
          </a:r>
          <a:r>
            <a:rPr lang="en-US" sz="1600" kern="1200" dirty="0"/>
            <a:t> </a:t>
          </a:r>
          <a:r>
            <a:rPr lang="en-US" sz="1600" kern="1200" dirty="0" err="1"/>
            <a:t>dục</a:t>
          </a:r>
          <a:r>
            <a:rPr lang="en-US" sz="1600" kern="1200" dirty="0"/>
            <a:t> </a:t>
          </a:r>
          <a:r>
            <a:rPr lang="en-US" sz="1600" kern="1200" dirty="0" err="1"/>
            <a:t>và</a:t>
          </a:r>
          <a:r>
            <a:rPr lang="en-US" sz="1600" kern="1200" dirty="0"/>
            <a:t> </a:t>
          </a:r>
          <a:r>
            <a:rPr lang="en-US" sz="1600" kern="1200" dirty="0" err="1"/>
            <a:t>hướng</a:t>
          </a:r>
          <a:r>
            <a:rPr lang="en-US" sz="1600" kern="1200" dirty="0"/>
            <a:t> </a:t>
          </a:r>
          <a:r>
            <a:rPr lang="en-US" sz="1600" kern="1200" dirty="0" err="1"/>
            <a:t>dẫn</a:t>
          </a:r>
          <a:endParaRPr lang="en-US" sz="1600" kern="1200" dirty="0"/>
        </a:p>
      </dsp:txBody>
      <dsp:txXfrm>
        <a:off x="3203144" y="2035639"/>
        <a:ext cx="1124892" cy="112489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1B4214-9D82-4DE3-8138-CCD1BD7364C9}">
      <dsp:nvSpPr>
        <dsp:cNvPr id="0" name=""/>
        <dsp:cNvSpPr/>
      </dsp:nvSpPr>
      <dsp:spPr>
        <a:xfrm>
          <a:off x="105" y="130433"/>
          <a:ext cx="706525" cy="297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38100" rIns="106680" bIns="38100" numCol="1" spcCol="1270" anchor="ctr" anchorCtr="0">
          <a:noAutofit/>
        </a:bodyPr>
        <a:lstStyle/>
        <a:p>
          <a:pPr marL="0" lvl="0" indent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1</a:t>
          </a:r>
        </a:p>
      </dsp:txBody>
      <dsp:txXfrm>
        <a:off x="105" y="130433"/>
        <a:ext cx="706525" cy="297000"/>
      </dsp:txXfrm>
    </dsp:sp>
    <dsp:sp modelId="{A89E1C41-B9B7-4965-9DAF-C8B37C052906}">
      <dsp:nvSpPr>
        <dsp:cNvPr id="0" name=""/>
        <dsp:cNvSpPr/>
      </dsp:nvSpPr>
      <dsp:spPr>
        <a:xfrm>
          <a:off x="706630" y="116511"/>
          <a:ext cx="141305" cy="324843"/>
        </a:xfrm>
        <a:prstGeom prst="leftBrace">
          <a:avLst>
            <a:gd name="adj1" fmla="val 35000"/>
            <a:gd name="adj2" fmla="val 50000"/>
          </a:avLst>
        </a:pr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6F0A75-E49E-4D08-AC2E-12931C875AA6}">
      <dsp:nvSpPr>
        <dsp:cNvPr id="0" name=""/>
        <dsp:cNvSpPr/>
      </dsp:nvSpPr>
      <dsp:spPr>
        <a:xfrm>
          <a:off x="904457" y="111479"/>
          <a:ext cx="1943791" cy="33490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 err="1"/>
            <a:t>Quy</a:t>
          </a:r>
          <a:r>
            <a:rPr lang="en-US" sz="1500" kern="1200" dirty="0"/>
            <a:t> </a:t>
          </a:r>
          <a:r>
            <a:rPr lang="en-US" sz="1500" kern="1200" dirty="0" err="1"/>
            <a:t>trình</a:t>
          </a:r>
          <a:r>
            <a:rPr lang="en-US" sz="1500" kern="1200" dirty="0"/>
            <a:t> </a:t>
          </a:r>
          <a:r>
            <a:rPr lang="en-US" sz="1500" kern="1200" dirty="0" err="1"/>
            <a:t>tiêu</a:t>
          </a:r>
          <a:r>
            <a:rPr lang="en-US" sz="1500" kern="1200" dirty="0"/>
            <a:t> </a:t>
          </a:r>
          <a:r>
            <a:rPr lang="en-US" sz="1500" kern="1200" dirty="0" err="1"/>
            <a:t>chuẩn</a:t>
          </a:r>
          <a:endParaRPr lang="en-US" sz="1500" kern="1200" dirty="0"/>
        </a:p>
      </dsp:txBody>
      <dsp:txXfrm>
        <a:off x="904457" y="111479"/>
        <a:ext cx="1943791" cy="334907"/>
      </dsp:txXfrm>
    </dsp:sp>
    <dsp:sp modelId="{47689E26-F5A6-49BF-AED0-87AD2884FD50}">
      <dsp:nvSpPr>
        <dsp:cNvPr id="0" name=""/>
        <dsp:cNvSpPr/>
      </dsp:nvSpPr>
      <dsp:spPr>
        <a:xfrm>
          <a:off x="105" y="514309"/>
          <a:ext cx="711393" cy="297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38100" rIns="106680" bIns="38100" numCol="1" spcCol="1270" anchor="ctr" anchorCtr="0">
          <a:noAutofit/>
        </a:bodyPr>
        <a:lstStyle/>
        <a:p>
          <a:pPr marL="0" lvl="0" indent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2</a:t>
          </a:r>
        </a:p>
      </dsp:txBody>
      <dsp:txXfrm>
        <a:off x="105" y="514309"/>
        <a:ext cx="711393" cy="297000"/>
      </dsp:txXfrm>
    </dsp:sp>
    <dsp:sp modelId="{997F2CD1-46F7-40FA-ADAF-0C7FCD0ABDF9}">
      <dsp:nvSpPr>
        <dsp:cNvPr id="0" name=""/>
        <dsp:cNvSpPr/>
      </dsp:nvSpPr>
      <dsp:spPr>
        <a:xfrm>
          <a:off x="711498" y="500387"/>
          <a:ext cx="142278" cy="324843"/>
        </a:xfrm>
        <a:prstGeom prst="leftBrace">
          <a:avLst>
            <a:gd name="adj1" fmla="val 35000"/>
            <a:gd name="adj2" fmla="val 50000"/>
          </a:avLst>
        </a:pr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BE7F47-5928-4CB9-94D8-EEA5E316B600}">
      <dsp:nvSpPr>
        <dsp:cNvPr id="0" name=""/>
        <dsp:cNvSpPr/>
      </dsp:nvSpPr>
      <dsp:spPr>
        <a:xfrm>
          <a:off x="910688" y="500387"/>
          <a:ext cx="1934989" cy="32484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/>
            <a:t>Guidelines </a:t>
          </a:r>
        </a:p>
      </dsp:txBody>
      <dsp:txXfrm>
        <a:off x="910688" y="500387"/>
        <a:ext cx="1934989" cy="32484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1B4214-9D82-4DE3-8138-CCD1BD7364C9}">
      <dsp:nvSpPr>
        <dsp:cNvPr id="0" name=""/>
        <dsp:cNvSpPr/>
      </dsp:nvSpPr>
      <dsp:spPr>
        <a:xfrm>
          <a:off x="2194774" y="158083"/>
          <a:ext cx="723990" cy="297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38100" rIns="106680" bIns="38100" numCol="1" spcCol="1270" anchor="ctr" anchorCtr="0">
          <a:noAutofit/>
        </a:bodyPr>
        <a:lstStyle/>
        <a:p>
          <a:pPr marL="0" lvl="0" indent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1</a:t>
          </a:r>
        </a:p>
      </dsp:txBody>
      <dsp:txXfrm>
        <a:off x="2194774" y="158083"/>
        <a:ext cx="723990" cy="297000"/>
      </dsp:txXfrm>
    </dsp:sp>
    <dsp:sp modelId="{A89E1C41-B9B7-4965-9DAF-C8B37C052906}">
      <dsp:nvSpPr>
        <dsp:cNvPr id="0" name=""/>
        <dsp:cNvSpPr/>
      </dsp:nvSpPr>
      <dsp:spPr>
        <a:xfrm rot="10800000">
          <a:off x="2503061" y="127486"/>
          <a:ext cx="144798" cy="324843"/>
        </a:xfrm>
        <a:prstGeom prst="leftBrace">
          <a:avLst>
            <a:gd name="adj1" fmla="val 35000"/>
            <a:gd name="adj2" fmla="val 50000"/>
          </a:avLst>
        </a:pr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6F0A75-E49E-4D08-AC2E-12931C875AA6}">
      <dsp:nvSpPr>
        <dsp:cNvPr id="0" name=""/>
        <dsp:cNvSpPr/>
      </dsp:nvSpPr>
      <dsp:spPr>
        <a:xfrm>
          <a:off x="418370" y="115191"/>
          <a:ext cx="1991841" cy="33490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 err="1"/>
            <a:t>Hệ</a:t>
          </a:r>
          <a:r>
            <a:rPr lang="en-US" sz="1500" kern="1200" dirty="0"/>
            <a:t> </a:t>
          </a:r>
          <a:r>
            <a:rPr lang="en-US" sz="1500" kern="1200" dirty="0" err="1"/>
            <a:t>thống</a:t>
          </a:r>
          <a:r>
            <a:rPr lang="en-US" sz="1500" kern="1200" dirty="0"/>
            <a:t> IT </a:t>
          </a:r>
          <a:r>
            <a:rPr lang="en-US" sz="1500" kern="1200" dirty="0" err="1"/>
            <a:t>phát</a:t>
          </a:r>
          <a:r>
            <a:rPr lang="en-US" sz="1500" kern="1200" dirty="0"/>
            <a:t> </a:t>
          </a:r>
          <a:r>
            <a:rPr lang="en-US" sz="1500" kern="1200" dirty="0" err="1"/>
            <a:t>triển</a:t>
          </a:r>
          <a:endParaRPr lang="en-US" sz="1500" kern="1200" dirty="0"/>
        </a:p>
      </dsp:txBody>
      <dsp:txXfrm>
        <a:off x="418370" y="115191"/>
        <a:ext cx="1991841" cy="334907"/>
      </dsp:txXfrm>
    </dsp:sp>
    <dsp:sp modelId="{47689E26-F5A6-49BF-AED0-87AD2884FD50}">
      <dsp:nvSpPr>
        <dsp:cNvPr id="0" name=""/>
        <dsp:cNvSpPr/>
      </dsp:nvSpPr>
      <dsp:spPr>
        <a:xfrm>
          <a:off x="2189786" y="740615"/>
          <a:ext cx="728978" cy="297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38100" rIns="106680" bIns="38100" numCol="1" spcCol="1270" anchor="ctr" anchorCtr="0">
          <a:noAutofit/>
        </a:bodyPr>
        <a:lstStyle/>
        <a:p>
          <a:pPr marL="0" lvl="0" indent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2</a:t>
          </a:r>
        </a:p>
      </dsp:txBody>
      <dsp:txXfrm>
        <a:off x="2189786" y="740615"/>
        <a:ext cx="728978" cy="297000"/>
      </dsp:txXfrm>
    </dsp:sp>
    <dsp:sp modelId="{997F2CD1-46F7-40FA-ADAF-0C7FCD0ABDF9}">
      <dsp:nvSpPr>
        <dsp:cNvPr id="0" name=""/>
        <dsp:cNvSpPr/>
      </dsp:nvSpPr>
      <dsp:spPr>
        <a:xfrm rot="10800000">
          <a:off x="2509622" y="525508"/>
          <a:ext cx="145795" cy="742500"/>
        </a:xfrm>
        <a:prstGeom prst="leftBrace">
          <a:avLst>
            <a:gd name="adj1" fmla="val 35000"/>
            <a:gd name="adj2" fmla="val 50000"/>
          </a:avLst>
        </a:pr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BE7F47-5928-4CB9-94D8-EEA5E316B600}">
      <dsp:nvSpPr>
        <dsp:cNvPr id="0" name=""/>
        <dsp:cNvSpPr/>
      </dsp:nvSpPr>
      <dsp:spPr>
        <a:xfrm>
          <a:off x="381060" y="507814"/>
          <a:ext cx="1982821" cy="742500"/>
        </a:xfrm>
        <a:prstGeom prst="rect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 err="1"/>
            <a:t>Thành</a:t>
          </a:r>
          <a:r>
            <a:rPr lang="en-US" sz="1500" kern="1200" dirty="0"/>
            <a:t> </a:t>
          </a:r>
          <a:r>
            <a:rPr lang="en-US" sz="1500" kern="1200" dirty="0" err="1"/>
            <a:t>lập</a:t>
          </a:r>
          <a:r>
            <a:rPr lang="en-US" sz="1500" kern="1200" dirty="0"/>
            <a:t> Team </a:t>
          </a:r>
          <a:r>
            <a:rPr lang="en-US" sz="1500" kern="1200" dirty="0" err="1"/>
            <a:t>giám</a:t>
          </a:r>
          <a:r>
            <a:rPr lang="en-US" sz="1500" kern="1200" dirty="0"/>
            <a:t> </a:t>
          </a:r>
          <a:r>
            <a:rPr lang="en-US" sz="1500" kern="1200" dirty="0" err="1"/>
            <a:t>sát</a:t>
          </a:r>
          <a:r>
            <a:rPr lang="en-US" sz="1500" kern="1200" dirty="0"/>
            <a:t> </a:t>
          </a:r>
          <a:r>
            <a:rPr lang="en-US" sz="1500" kern="1200" dirty="0" err="1"/>
            <a:t>và</a:t>
          </a:r>
          <a:r>
            <a:rPr lang="en-US" sz="1500" kern="1200" dirty="0"/>
            <a:t> </a:t>
          </a:r>
          <a:r>
            <a:rPr lang="en-US" sz="1500" kern="1200" dirty="0" err="1"/>
            <a:t>hỗ</a:t>
          </a:r>
          <a:r>
            <a:rPr lang="en-US" sz="1500" kern="1200" dirty="0"/>
            <a:t> </a:t>
          </a:r>
          <a:r>
            <a:rPr lang="en-US" sz="1500" kern="1200" dirty="0" err="1"/>
            <a:t>trợ</a:t>
          </a:r>
          <a:r>
            <a:rPr lang="en-US" sz="1500" kern="1200" dirty="0"/>
            <a:t> </a:t>
          </a:r>
          <a:r>
            <a:rPr lang="en-US" sz="1500" kern="1200" dirty="0" err="1"/>
            <a:t>gắn</a:t>
          </a:r>
          <a:r>
            <a:rPr lang="en-US" sz="1500" kern="1200" dirty="0"/>
            <a:t> </a:t>
          </a:r>
          <a:r>
            <a:rPr lang="en-US" sz="1500" kern="1200" dirty="0" err="1"/>
            <a:t>kết</a:t>
          </a:r>
          <a:r>
            <a:rPr lang="en-US" sz="1500" kern="1200" dirty="0"/>
            <a:t> </a:t>
          </a:r>
          <a:r>
            <a:rPr lang="en-US" sz="1500" kern="1200" dirty="0" err="1"/>
            <a:t>hoạt</a:t>
          </a:r>
          <a:r>
            <a:rPr lang="en-US" sz="1500" kern="1200" dirty="0"/>
            <a:t> </a:t>
          </a:r>
          <a:r>
            <a:rPr lang="en-US" sz="1500" kern="1200" dirty="0" err="1"/>
            <a:t>động</a:t>
          </a:r>
          <a:r>
            <a:rPr lang="en-US" sz="1500" kern="1200" dirty="0"/>
            <a:t> ERAS</a:t>
          </a:r>
        </a:p>
      </dsp:txBody>
      <dsp:txXfrm>
        <a:off x="381060" y="507814"/>
        <a:ext cx="1982821" cy="74250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1B4214-9D82-4DE3-8138-CCD1BD7364C9}">
      <dsp:nvSpPr>
        <dsp:cNvPr id="0" name=""/>
        <dsp:cNvSpPr/>
      </dsp:nvSpPr>
      <dsp:spPr>
        <a:xfrm>
          <a:off x="2073071" y="282741"/>
          <a:ext cx="683844" cy="257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33020" rIns="92456" bIns="33020" numCol="1" spcCol="1270" anchor="ctr" anchorCtr="0">
          <a:noAutofit/>
        </a:bodyPr>
        <a:lstStyle/>
        <a:p>
          <a:pPr marL="0" lvl="0" indent="0" algn="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1</a:t>
          </a:r>
        </a:p>
      </dsp:txBody>
      <dsp:txXfrm>
        <a:off x="2073071" y="282741"/>
        <a:ext cx="683844" cy="257400"/>
      </dsp:txXfrm>
    </dsp:sp>
    <dsp:sp modelId="{A89E1C41-B9B7-4965-9DAF-C8B37C052906}">
      <dsp:nvSpPr>
        <dsp:cNvPr id="0" name=""/>
        <dsp:cNvSpPr/>
      </dsp:nvSpPr>
      <dsp:spPr>
        <a:xfrm rot="10800000">
          <a:off x="2364264" y="178173"/>
          <a:ext cx="136768" cy="466537"/>
        </a:xfrm>
        <a:prstGeom prst="leftBrace">
          <a:avLst>
            <a:gd name="adj1" fmla="val 35000"/>
            <a:gd name="adj2" fmla="val 5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6F0A75-E49E-4D08-AC2E-12931C875AA6}">
      <dsp:nvSpPr>
        <dsp:cNvPr id="0" name=""/>
        <dsp:cNvSpPr/>
      </dsp:nvSpPr>
      <dsp:spPr>
        <a:xfrm>
          <a:off x="379900" y="141816"/>
          <a:ext cx="1881391" cy="48099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 dirty="0"/>
            <a:t>Cho NVYT:  </a:t>
          </a:r>
          <a:r>
            <a:rPr lang="en-US" sz="1300" kern="1200" dirty="0" err="1"/>
            <a:t>buổi</a:t>
          </a:r>
          <a:r>
            <a:rPr lang="en-US" sz="1300" kern="1200" dirty="0"/>
            <a:t> </a:t>
          </a:r>
          <a:r>
            <a:rPr lang="en-US" sz="1300" kern="1200" dirty="0" err="1"/>
            <a:t>hướng</a:t>
          </a:r>
          <a:r>
            <a:rPr lang="en-US" sz="1300" kern="1200" dirty="0"/>
            <a:t> </a:t>
          </a:r>
          <a:r>
            <a:rPr lang="en-US" sz="1300" kern="1200" dirty="0" err="1"/>
            <a:t>dẫn</a:t>
          </a:r>
          <a:r>
            <a:rPr lang="en-US" sz="1300" kern="1200" dirty="0"/>
            <a:t>, </a:t>
          </a:r>
          <a:r>
            <a:rPr lang="en-US" sz="1300" kern="1200" dirty="0" err="1"/>
            <a:t>tập</a:t>
          </a:r>
          <a:r>
            <a:rPr lang="en-US" sz="1300" kern="1200" dirty="0"/>
            <a:t> </a:t>
          </a:r>
          <a:r>
            <a:rPr lang="en-US" sz="1300" kern="1200" dirty="0" err="1"/>
            <a:t>huấn</a:t>
          </a:r>
          <a:r>
            <a:rPr lang="en-US" sz="1300" kern="1200" dirty="0"/>
            <a:t>, </a:t>
          </a:r>
          <a:r>
            <a:rPr lang="en-US" sz="1300" kern="1200" dirty="0" err="1"/>
            <a:t>tài</a:t>
          </a:r>
          <a:r>
            <a:rPr lang="en-US" sz="1300" kern="1200" dirty="0"/>
            <a:t> </a:t>
          </a:r>
          <a:r>
            <a:rPr lang="en-US" sz="1300" kern="1200" dirty="0" err="1"/>
            <a:t>liệu</a:t>
          </a:r>
          <a:r>
            <a:rPr lang="en-US" sz="1300" kern="1200" dirty="0"/>
            <a:t>…</a:t>
          </a:r>
        </a:p>
      </dsp:txBody>
      <dsp:txXfrm>
        <a:off x="379900" y="141816"/>
        <a:ext cx="1881391" cy="480990"/>
      </dsp:txXfrm>
    </dsp:sp>
    <dsp:sp modelId="{47689E26-F5A6-49BF-AED0-87AD2884FD50}">
      <dsp:nvSpPr>
        <dsp:cNvPr id="0" name=""/>
        <dsp:cNvSpPr/>
      </dsp:nvSpPr>
      <dsp:spPr>
        <a:xfrm>
          <a:off x="2068360" y="794489"/>
          <a:ext cx="688555" cy="257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33020" rIns="92456" bIns="33020" numCol="1" spcCol="1270" anchor="ctr" anchorCtr="0">
          <a:noAutofit/>
        </a:bodyPr>
        <a:lstStyle/>
        <a:p>
          <a:pPr marL="0" lvl="0" indent="0" algn="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2</a:t>
          </a:r>
        </a:p>
      </dsp:txBody>
      <dsp:txXfrm>
        <a:off x="2068360" y="794489"/>
        <a:ext cx="688555" cy="257400"/>
      </dsp:txXfrm>
    </dsp:sp>
    <dsp:sp modelId="{997F2CD1-46F7-40FA-ADAF-0C7FCD0ABDF9}">
      <dsp:nvSpPr>
        <dsp:cNvPr id="0" name=""/>
        <dsp:cNvSpPr/>
      </dsp:nvSpPr>
      <dsp:spPr>
        <a:xfrm rot="10800000">
          <a:off x="2370461" y="687125"/>
          <a:ext cx="137711" cy="466537"/>
        </a:xfrm>
        <a:prstGeom prst="leftBrace">
          <a:avLst>
            <a:gd name="adj1" fmla="val 35000"/>
            <a:gd name="adj2" fmla="val 5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BE7F47-5928-4CB9-94D8-EEA5E316B600}">
      <dsp:nvSpPr>
        <dsp:cNvPr id="0" name=""/>
        <dsp:cNvSpPr/>
      </dsp:nvSpPr>
      <dsp:spPr>
        <a:xfrm>
          <a:off x="359930" y="676007"/>
          <a:ext cx="1872872" cy="46653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 dirty="0"/>
            <a:t>Cho NB: poster, </a:t>
          </a:r>
          <a:r>
            <a:rPr lang="en-US" sz="1300" kern="1200" dirty="0" err="1"/>
            <a:t>tờ</a:t>
          </a:r>
          <a:r>
            <a:rPr lang="en-US" sz="1300" kern="1200" dirty="0"/>
            <a:t> </a:t>
          </a:r>
          <a:r>
            <a:rPr lang="en-US" sz="1300" kern="1200" dirty="0" err="1"/>
            <a:t>rơi</a:t>
          </a:r>
          <a:r>
            <a:rPr lang="en-US" sz="1300" kern="1200" dirty="0"/>
            <a:t>, video, website</a:t>
          </a:r>
        </a:p>
      </dsp:txBody>
      <dsp:txXfrm>
        <a:off x="359930" y="676007"/>
        <a:ext cx="1872872" cy="46653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1B4214-9D82-4DE3-8138-CCD1BD7364C9}">
      <dsp:nvSpPr>
        <dsp:cNvPr id="0" name=""/>
        <dsp:cNvSpPr/>
      </dsp:nvSpPr>
      <dsp:spPr>
        <a:xfrm>
          <a:off x="107" y="414400"/>
          <a:ext cx="743674" cy="871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12700" rIns="35560" bIns="12700" numCol="1" spcCol="1270" anchor="ctr" anchorCtr="0">
          <a:noAutofit/>
        </a:bodyPr>
        <a:lstStyle/>
        <a:p>
          <a:pPr marL="0" lvl="0" indent="0" algn="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00" kern="1200" dirty="0"/>
            <a:t>1</a:t>
          </a:r>
        </a:p>
      </dsp:txBody>
      <dsp:txXfrm>
        <a:off x="107" y="414400"/>
        <a:ext cx="743674" cy="87119"/>
      </dsp:txXfrm>
    </dsp:sp>
    <dsp:sp modelId="{A89E1C41-B9B7-4965-9DAF-C8B37C052906}">
      <dsp:nvSpPr>
        <dsp:cNvPr id="0" name=""/>
        <dsp:cNvSpPr/>
      </dsp:nvSpPr>
      <dsp:spPr>
        <a:xfrm>
          <a:off x="743781" y="163930"/>
          <a:ext cx="148734" cy="588059"/>
        </a:xfrm>
        <a:prstGeom prst="leftBrace">
          <a:avLst>
            <a:gd name="adj1" fmla="val 35000"/>
            <a:gd name="adj2" fmla="val 50000"/>
          </a:avLst>
        </a:pr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6F0A75-E49E-4D08-AC2E-12931C875AA6}">
      <dsp:nvSpPr>
        <dsp:cNvPr id="0" name=""/>
        <dsp:cNvSpPr/>
      </dsp:nvSpPr>
      <dsp:spPr>
        <a:xfrm>
          <a:off x="952117" y="0"/>
          <a:ext cx="2137223" cy="91352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Phối</a:t>
          </a:r>
          <a:r>
            <a:rPr lang="en-US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hợp</a:t>
          </a:r>
          <a:r>
            <a:rPr lang="en-US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hoạt</a:t>
          </a:r>
          <a:r>
            <a:rPr lang="en-US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động</a:t>
          </a:r>
          <a:r>
            <a:rPr lang="en-US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hiệu</a:t>
          </a:r>
          <a:r>
            <a:rPr lang="en-US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quả</a:t>
          </a:r>
          <a:r>
            <a:rPr lang="en-US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giữa</a:t>
          </a:r>
          <a:r>
            <a:rPr lang="en-US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các</a:t>
          </a:r>
          <a:r>
            <a:rPr lang="en-US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chuyên</a:t>
          </a:r>
          <a:r>
            <a:rPr lang="en-US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khoa </a:t>
          </a:r>
          <a:r>
            <a:rPr lang="en-US" sz="1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liên</a:t>
          </a:r>
          <a:r>
            <a:rPr lang="en-US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quan</a:t>
          </a:r>
          <a:r>
            <a:rPr lang="en-US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</dsp:txBody>
      <dsp:txXfrm>
        <a:off x="952117" y="0"/>
        <a:ext cx="2137223" cy="913520"/>
      </dsp:txXfrm>
    </dsp:sp>
    <dsp:sp modelId="{47689E26-F5A6-49BF-AED0-87AD2884FD50}">
      <dsp:nvSpPr>
        <dsp:cNvPr id="0" name=""/>
        <dsp:cNvSpPr/>
      </dsp:nvSpPr>
      <dsp:spPr>
        <a:xfrm>
          <a:off x="107" y="1181030"/>
          <a:ext cx="752725" cy="871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12700" rIns="35560" bIns="12700" numCol="1" spcCol="1270" anchor="ctr" anchorCtr="0">
          <a:noAutofit/>
        </a:bodyPr>
        <a:lstStyle/>
        <a:p>
          <a:pPr marL="0" lvl="0" indent="0" algn="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00" kern="1200" dirty="0"/>
            <a:t>2</a:t>
          </a:r>
        </a:p>
      </dsp:txBody>
      <dsp:txXfrm>
        <a:off x="107" y="1181030"/>
        <a:ext cx="752725" cy="87119"/>
      </dsp:txXfrm>
    </dsp:sp>
    <dsp:sp modelId="{997F2CD1-46F7-40FA-ADAF-0C7FCD0ABDF9}">
      <dsp:nvSpPr>
        <dsp:cNvPr id="0" name=""/>
        <dsp:cNvSpPr/>
      </dsp:nvSpPr>
      <dsp:spPr>
        <a:xfrm>
          <a:off x="752832" y="930560"/>
          <a:ext cx="150545" cy="588059"/>
        </a:xfrm>
        <a:prstGeom prst="leftBrace">
          <a:avLst>
            <a:gd name="adj1" fmla="val 35000"/>
            <a:gd name="adj2" fmla="val 50000"/>
          </a:avLst>
        </a:pr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BE7F47-5928-4CB9-94D8-EEA5E316B600}">
      <dsp:nvSpPr>
        <dsp:cNvPr id="0" name=""/>
        <dsp:cNvSpPr/>
      </dsp:nvSpPr>
      <dsp:spPr>
        <a:xfrm>
          <a:off x="963595" y="930560"/>
          <a:ext cx="2124026" cy="588059"/>
        </a:xfrm>
        <a:prstGeom prst="rect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Thành</a:t>
          </a:r>
          <a:r>
            <a:rPr lang="en-US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lập</a:t>
          </a:r>
          <a:r>
            <a:rPr lang="en-US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Team </a:t>
          </a:r>
          <a:r>
            <a:rPr lang="en-US" sz="1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giám</a:t>
          </a:r>
          <a:r>
            <a:rPr lang="en-US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sát</a:t>
          </a:r>
          <a:r>
            <a:rPr lang="en-US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và</a:t>
          </a:r>
          <a:r>
            <a:rPr lang="en-US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hỗ</a:t>
          </a:r>
          <a:r>
            <a:rPr lang="en-US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trợ</a:t>
          </a:r>
          <a:r>
            <a:rPr lang="en-US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gắn</a:t>
          </a:r>
          <a:r>
            <a:rPr lang="en-US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kết</a:t>
          </a:r>
          <a:r>
            <a:rPr lang="en-US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hoạt</a:t>
          </a:r>
          <a:r>
            <a:rPr lang="en-US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động</a:t>
          </a:r>
          <a:r>
            <a:rPr lang="en-US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ERAS</a:t>
          </a:r>
        </a:p>
      </dsp:txBody>
      <dsp:txXfrm>
        <a:off x="963595" y="930560"/>
        <a:ext cx="2124026" cy="58805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27DAEB-53C2-4397-919E-6DB4CDF1F766}">
      <dsp:nvSpPr>
        <dsp:cNvPr id="0" name=""/>
        <dsp:cNvSpPr/>
      </dsp:nvSpPr>
      <dsp:spPr>
        <a:xfrm rot="5400000">
          <a:off x="996760" y="895204"/>
          <a:ext cx="918919" cy="917416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5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547602-E699-4B01-A0BF-C5451497F86C}">
      <dsp:nvSpPr>
        <dsp:cNvPr id="0" name=""/>
        <dsp:cNvSpPr/>
      </dsp:nvSpPr>
      <dsp:spPr>
        <a:xfrm>
          <a:off x="465746" y="13563"/>
          <a:ext cx="1334202" cy="871878"/>
        </a:xfrm>
        <a:prstGeom prst="roundRect">
          <a:avLst>
            <a:gd name="adj" fmla="val 1667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 err="1"/>
            <a:t>Tháng</a:t>
          </a:r>
          <a:r>
            <a:rPr lang="en-US" sz="2100" kern="1200" dirty="0"/>
            <a:t> 10/2019</a:t>
          </a:r>
        </a:p>
      </dsp:txBody>
      <dsp:txXfrm>
        <a:off x="508315" y="56132"/>
        <a:ext cx="1249064" cy="786740"/>
      </dsp:txXfrm>
    </dsp:sp>
    <dsp:sp modelId="{F963B321-8688-4985-9956-C14B42CF7853}">
      <dsp:nvSpPr>
        <dsp:cNvPr id="0" name=""/>
        <dsp:cNvSpPr/>
      </dsp:nvSpPr>
      <dsp:spPr>
        <a:xfrm>
          <a:off x="2049846" y="0"/>
          <a:ext cx="2598819" cy="9097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BGĐ </a:t>
          </a:r>
          <a:r>
            <a:rPr lang="en-US" sz="2000" kern="12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chỉ</a:t>
          </a:r>
          <a:r>
            <a:rPr lang="en-US" sz="2000" kern="12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đạo</a:t>
          </a:r>
          <a:r>
            <a:rPr lang="en-US" sz="2000" kern="12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việc</a:t>
          </a:r>
          <a:r>
            <a:rPr lang="en-US" sz="2000" kern="12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triển</a:t>
          </a:r>
          <a:r>
            <a:rPr lang="en-US" sz="2000" kern="12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khai</a:t>
          </a:r>
          <a:r>
            <a:rPr lang="en-US" sz="2000" kern="12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ERAS </a:t>
          </a:r>
          <a:r>
            <a:rPr lang="en-US" sz="2000" kern="12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tại</a:t>
          </a:r>
          <a:r>
            <a:rPr lang="en-US" sz="2000" kern="12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bệnh</a:t>
          </a:r>
          <a:r>
            <a:rPr lang="en-US" sz="2000" kern="12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  <a:r>
            <a:rPr lang="en-US" sz="2000" kern="12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viện</a:t>
          </a:r>
          <a:endParaRPr lang="en-US" sz="2000" kern="1200" dirty="0">
            <a:solidFill>
              <a:srgbClr val="FF0000"/>
            </a:solidFill>
            <a:latin typeface="Verdana" panose="020B0604030504040204" pitchFamily="34" charset="0"/>
            <a:ea typeface="Verdana" panose="020B0604030504040204" pitchFamily="34" charset="0"/>
            <a:cs typeface="Times New Roman" panose="02020603050405020304" pitchFamily="18" charset="0"/>
          </a:endParaRPr>
        </a:p>
      </dsp:txBody>
      <dsp:txXfrm>
        <a:off x="2049846" y="0"/>
        <a:ext cx="2598819" cy="909759"/>
      </dsp:txXfrm>
    </dsp:sp>
    <dsp:sp modelId="{97156A9A-178D-41AC-94B1-06493260FC69}">
      <dsp:nvSpPr>
        <dsp:cNvPr id="0" name=""/>
        <dsp:cNvSpPr/>
      </dsp:nvSpPr>
      <dsp:spPr>
        <a:xfrm rot="5400000">
          <a:off x="2366660" y="2006553"/>
          <a:ext cx="895515" cy="1048147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5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A5B739-AE51-42BA-9954-54725C08C1ED}">
      <dsp:nvSpPr>
        <dsp:cNvPr id="0" name=""/>
        <dsp:cNvSpPr/>
      </dsp:nvSpPr>
      <dsp:spPr>
        <a:xfrm>
          <a:off x="1922111" y="1100445"/>
          <a:ext cx="1325470" cy="883089"/>
        </a:xfrm>
        <a:prstGeom prst="roundRect">
          <a:avLst>
            <a:gd name="adj" fmla="val 1667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 err="1"/>
            <a:t>Tháng</a:t>
          </a:r>
          <a:r>
            <a:rPr lang="en-US" sz="2100" kern="1200" dirty="0"/>
            <a:t> 11-12/2019</a:t>
          </a:r>
        </a:p>
      </dsp:txBody>
      <dsp:txXfrm>
        <a:off x="1965228" y="1143562"/>
        <a:ext cx="1239236" cy="796855"/>
      </dsp:txXfrm>
    </dsp:sp>
    <dsp:sp modelId="{D636F728-E497-480D-A39B-A1096E1559E4}">
      <dsp:nvSpPr>
        <dsp:cNvPr id="0" name=""/>
        <dsp:cNvSpPr/>
      </dsp:nvSpPr>
      <dsp:spPr>
        <a:xfrm>
          <a:off x="3423823" y="834493"/>
          <a:ext cx="4828550" cy="10296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57150" lvl="1" indent="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800" kern="1200" dirty="0">
            <a:solidFill>
              <a:srgbClr val="FF0000"/>
            </a:solidFill>
            <a:latin typeface="Verdana" panose="020B0604030504040204" pitchFamily="34" charset="0"/>
            <a:ea typeface="Verdana" panose="020B0604030504040204" pitchFamily="34" charset="0"/>
            <a:cs typeface="Times New Roman" panose="02020603050405020304" pitchFamily="18" charset="0"/>
          </a:endParaRP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800" kern="12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Phòng</a:t>
          </a:r>
          <a:r>
            <a:rPr lang="en-US" sz="1800" kern="12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KHTH </a:t>
          </a:r>
          <a:r>
            <a:rPr lang="en-US" sz="1800" kern="12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và</a:t>
          </a:r>
          <a:r>
            <a:rPr lang="en-US" sz="1800" kern="12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12 khoa </a:t>
          </a:r>
          <a:r>
            <a:rPr lang="en-US" sz="1800" kern="12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ngoại</a:t>
          </a:r>
          <a:r>
            <a:rPr lang="en-US" sz="1800" kern="12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  <a:r>
            <a:rPr lang="en-US" sz="1800" kern="12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đồng</a:t>
          </a:r>
          <a:r>
            <a:rPr lang="en-US" sz="1800" kern="12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  <a:r>
            <a:rPr lang="en-US" sz="1800" kern="12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thuận</a:t>
          </a:r>
          <a:r>
            <a:rPr lang="en-US" sz="1800" kern="12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=&gt;13 </a:t>
          </a:r>
          <a:r>
            <a:rPr lang="en-US" sz="1800" kern="12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Quy</a:t>
          </a:r>
          <a:r>
            <a:rPr lang="en-US" sz="1800" kern="12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  <a:r>
            <a:rPr lang="en-US" sz="1800" kern="12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trình</a:t>
          </a:r>
          <a:r>
            <a:rPr lang="en-US" sz="1800" kern="12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  <a:r>
            <a:rPr lang="en-US" sz="1800" kern="12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được</a:t>
          </a:r>
          <a:r>
            <a:rPr lang="en-US" sz="1800" kern="12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  <a:r>
            <a:rPr lang="en-US" sz="1800" kern="12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khởi</a:t>
          </a:r>
          <a:r>
            <a:rPr lang="en-US" sz="1800" kern="12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  <a:r>
            <a:rPr lang="en-US" sz="1800" kern="12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tạo</a:t>
          </a:r>
          <a:r>
            <a:rPr lang="en-US" sz="1800" kern="12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  <a:r>
            <a:rPr lang="en-US" sz="1800" kern="12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cho</a:t>
          </a:r>
          <a:r>
            <a:rPr lang="en-US" sz="1800" kern="12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13 </a:t>
          </a:r>
          <a:r>
            <a:rPr lang="en-US" sz="1800" kern="12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loại</a:t>
          </a:r>
          <a:r>
            <a:rPr lang="en-US" sz="1800" kern="12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  <a:r>
            <a:rPr lang="en-US" sz="1800" kern="12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phẫu</a:t>
          </a:r>
          <a:r>
            <a:rPr lang="en-US" sz="1800" kern="12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  <a:r>
            <a:rPr lang="en-US" sz="1800" kern="12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thuật</a:t>
          </a:r>
          <a:r>
            <a:rPr lang="en-US" sz="1800" kern="12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</a:p>
      </dsp:txBody>
      <dsp:txXfrm>
        <a:off x="3423823" y="834493"/>
        <a:ext cx="4828550" cy="1029665"/>
      </dsp:txXfrm>
    </dsp:sp>
    <dsp:sp modelId="{6A8E851F-025E-47E3-BD49-B39C0117212F}">
      <dsp:nvSpPr>
        <dsp:cNvPr id="0" name=""/>
        <dsp:cNvSpPr/>
      </dsp:nvSpPr>
      <dsp:spPr>
        <a:xfrm rot="5400000">
          <a:off x="3702070" y="3117959"/>
          <a:ext cx="1013182" cy="1117051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5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6C38A5-CA09-416B-B1C7-448690A29043}">
      <dsp:nvSpPr>
        <dsp:cNvPr id="0" name=""/>
        <dsp:cNvSpPr/>
      </dsp:nvSpPr>
      <dsp:spPr>
        <a:xfrm>
          <a:off x="3362142" y="2284929"/>
          <a:ext cx="1299211" cy="903439"/>
        </a:xfrm>
        <a:prstGeom prst="roundRect">
          <a:avLst>
            <a:gd name="adj" fmla="val 1667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 err="1"/>
            <a:t>Tháng</a:t>
          </a:r>
          <a:r>
            <a:rPr lang="en-US" sz="2100" kern="1200" dirty="0"/>
            <a:t> 1/2020</a:t>
          </a:r>
        </a:p>
      </dsp:txBody>
      <dsp:txXfrm>
        <a:off x="3406252" y="2329039"/>
        <a:ext cx="1210991" cy="815219"/>
      </dsp:txXfrm>
    </dsp:sp>
    <dsp:sp modelId="{E2922343-0F8D-409A-AA43-28D13DE837FD}">
      <dsp:nvSpPr>
        <dsp:cNvPr id="0" name=""/>
        <dsp:cNvSpPr/>
      </dsp:nvSpPr>
      <dsp:spPr>
        <a:xfrm>
          <a:off x="6135611" y="2351709"/>
          <a:ext cx="1169559" cy="9097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08C3B0-EF64-4C3B-92F6-7FCD45E57388}">
      <dsp:nvSpPr>
        <dsp:cNvPr id="0" name=""/>
        <dsp:cNvSpPr/>
      </dsp:nvSpPr>
      <dsp:spPr>
        <a:xfrm rot="5400000">
          <a:off x="5251867" y="4330303"/>
          <a:ext cx="955247" cy="1087515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5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F1C758-E592-4712-B445-9E5A1E6EBACB}">
      <dsp:nvSpPr>
        <dsp:cNvPr id="0" name=""/>
        <dsp:cNvSpPr/>
      </dsp:nvSpPr>
      <dsp:spPr>
        <a:xfrm>
          <a:off x="4785134" y="3458218"/>
          <a:ext cx="1333060" cy="864077"/>
        </a:xfrm>
        <a:prstGeom prst="roundRect">
          <a:avLst>
            <a:gd name="adj" fmla="val 1667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 err="1"/>
            <a:t>Tháng</a:t>
          </a:r>
          <a:r>
            <a:rPr lang="en-US" sz="2100" kern="1200" dirty="0"/>
            <a:t> 2/2020</a:t>
          </a:r>
        </a:p>
      </dsp:txBody>
      <dsp:txXfrm>
        <a:off x="4827322" y="3500406"/>
        <a:ext cx="1248684" cy="779701"/>
      </dsp:txXfrm>
    </dsp:sp>
    <dsp:sp modelId="{1CD08C53-950F-45BD-B903-E003A5FE7326}">
      <dsp:nvSpPr>
        <dsp:cNvPr id="0" name=""/>
        <dsp:cNvSpPr/>
      </dsp:nvSpPr>
      <dsp:spPr>
        <a:xfrm>
          <a:off x="6245537" y="3482095"/>
          <a:ext cx="3488457" cy="9097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Sinh</a:t>
          </a:r>
          <a:r>
            <a:rPr lang="en-US" sz="1800" kern="12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  <a:r>
            <a:rPr lang="en-US" sz="1800" kern="12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hoạt</a:t>
          </a:r>
          <a:r>
            <a:rPr lang="en-US" sz="1800" kern="12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  <a:r>
            <a:rPr lang="en-US" sz="1800" kern="12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chuyên</a:t>
          </a:r>
          <a:r>
            <a:rPr lang="en-US" sz="1800" kern="12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  <a:r>
            <a:rPr lang="en-US" sz="1800" kern="12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môn</a:t>
          </a:r>
          <a:r>
            <a:rPr lang="en-US" sz="1800" kern="12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  <a:r>
            <a:rPr lang="en-US" sz="1800" kern="12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toàn</a:t>
          </a:r>
          <a:r>
            <a:rPr lang="en-US" sz="1800" kern="12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  <a:r>
            <a:rPr lang="en-US" sz="1800" kern="12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viện</a:t>
          </a:r>
          <a:r>
            <a:rPr lang="en-US" sz="1800" kern="12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: “ </a:t>
          </a:r>
          <a:r>
            <a:rPr lang="en-US" sz="1800" kern="12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Hồi</a:t>
          </a:r>
          <a:r>
            <a:rPr lang="en-US" sz="1800" kern="12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  <a:r>
            <a:rPr lang="en-US" sz="1800" kern="12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phục</a:t>
          </a:r>
          <a:r>
            <a:rPr lang="en-US" sz="1800" kern="12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  <a:r>
            <a:rPr lang="en-US" sz="1800" kern="12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sớm</a:t>
          </a:r>
          <a:r>
            <a:rPr lang="en-US" sz="1800" kern="12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  <a:r>
            <a:rPr lang="en-US" sz="1800" kern="12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sau</a:t>
          </a:r>
          <a:r>
            <a:rPr lang="en-US" sz="1800" kern="12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PT- </a:t>
          </a:r>
          <a:r>
            <a:rPr lang="en-US" sz="1800" kern="12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Từ</a:t>
          </a:r>
          <a:r>
            <a:rPr lang="en-US" sz="1800" kern="12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  <a:r>
            <a:rPr lang="en-US" sz="1800" kern="12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lý</a:t>
          </a:r>
          <a:r>
            <a:rPr lang="en-US" sz="1800" kern="12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  <a:r>
            <a:rPr lang="en-US" sz="1800" kern="12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thuyết</a:t>
          </a:r>
          <a:r>
            <a:rPr lang="en-US" sz="1800" kern="12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  <a:r>
            <a:rPr lang="en-US" sz="1800" kern="12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đến</a:t>
          </a:r>
          <a:r>
            <a:rPr lang="en-US" sz="1800" kern="12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  <a:r>
            <a:rPr lang="en-US" sz="1800" kern="12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thực</a:t>
          </a:r>
          <a:r>
            <a:rPr lang="en-US" sz="1800" kern="12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 </a:t>
          </a:r>
          <a:r>
            <a:rPr lang="en-US" sz="1800" kern="1200" dirty="0" err="1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rPr>
            <a:t>tiễn</a:t>
          </a:r>
          <a:r>
            <a:rPr lang="en-US" sz="1800" kern="12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</a:rPr>
            <a:t>”</a:t>
          </a:r>
        </a:p>
      </dsp:txBody>
      <dsp:txXfrm>
        <a:off x="6245537" y="3482095"/>
        <a:ext cx="3488457" cy="909759"/>
      </dsp:txXfrm>
    </dsp:sp>
    <dsp:sp modelId="{40252C16-7C89-4291-9035-F482DE8E57B4}">
      <dsp:nvSpPr>
        <dsp:cNvPr id="0" name=""/>
        <dsp:cNvSpPr/>
      </dsp:nvSpPr>
      <dsp:spPr>
        <a:xfrm>
          <a:off x="6253473" y="4682577"/>
          <a:ext cx="1281232" cy="864629"/>
        </a:xfrm>
        <a:prstGeom prst="roundRect">
          <a:avLst>
            <a:gd name="adj" fmla="val 1667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 err="1"/>
            <a:t>Tháng</a:t>
          </a:r>
          <a:r>
            <a:rPr lang="en-US" sz="2100" kern="1200" dirty="0"/>
            <a:t> 5/2020</a:t>
          </a:r>
        </a:p>
      </dsp:txBody>
      <dsp:txXfrm>
        <a:off x="6295688" y="4724792"/>
        <a:ext cx="1196802" cy="7801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diagrams.loki3.com/BracketList">
  <dgm:title val="Vertical Bracket List"/>
  <dgm:desc val="Use to show grouped blocks of information.  Works well with large amounts of Level 2 text."/>
  <dgm:catLst>
    <dgm:cat type="list" pri="4110"/>
    <dgm:cat type="officeonline" pri="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3" srcId="0" destId="1" srcOrd="0" destOrd="0"/>
        <dgm:cxn modelId="4" srcId="1" destId="11" srcOrd="0" destOrd="0"/>
        <dgm:cxn modelId="5" srcId="0" destId="2" srcOrd="0" destOrd="0"/>
        <dgm:cxn modelId="6" srcId="2" destId="21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V" refType="primFontSz" refFor="des" refForName="parTx" fact="0.1"/>
      <dgm:constr type="primFontSz" for="des" forName="parTx" val="65"/>
      <dgm:constr type="primFontSz" for="des" forName="desTx" refType="primFontSz" refFor="des" refForName="parTx"/>
      <dgm:constr type="h" for="des" forName="parTx" refType="primFontSz" refFor="des" refForName="parTx" fact="0.55"/>
      <dgm:constr type="h" for="des" forName="bracket" refType="primFontSz" refFor="des" refForName="parTx" fact="0.55"/>
      <dgm:constr type="h" for="des" forName="desTx" refType="primFontSz" refFor="des" refForName="parTx" fact="0.55"/>
    </dgm:constrLst>
    <dgm:ruleLst>
      <dgm:rule type="primFontSz" for="des" forName="parTx" val="5" fact="NaN" max="NaN"/>
    </dgm:ruleLst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Tx" refType="w" fact="0.25"/>
          <dgm:constr type="w" for="ch" forName="bracket" refType="w" fact="0.05"/>
          <dgm:constr type="w" for="ch" forName="spH" refType="w" fact="0.02"/>
          <dgm:constr type="w" for="ch" forName="desTx" refType="w" fact="0.68"/>
          <dgm:constr type="h" for="ch" forName="bracket" refType="h" refFor="ch" refForName="desTx" op="gte"/>
          <dgm:constr type="h" for="ch" forName="bracket" refType="h" refFor="ch" refForName="parTx" op="gte"/>
          <dgm:constr type="h" for="ch" forName="desTx" refType="h" refFor="ch" refForName="parTx" op="gte"/>
        </dgm:constrLst>
        <dgm:ruleLst/>
        <dgm:layoutNode name="parTx" styleLbl="revTx">
          <dgm:varLst>
            <dgm:chMax val="1"/>
            <dgm:bulletEnabled val="1"/>
          </dgm:varLst>
          <dgm:choose name="Name8">
            <dgm:if name="Name9" func="var" arg="dir" op="equ" val="norm">
              <dgm:alg type="tx">
                <dgm:param type="parTxLTRAlign" val="r"/>
              </dgm:alg>
            </dgm:if>
            <dgm:else name="Name10">
              <dgm:alg type="tx">
                <dgm:param type="parTxLTRAlign" val="l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tMarg" refType="primFontSz" fact="0.2"/>
            <dgm:constr type="bMarg" refType="primFontSz" fact="0.2"/>
          </dgm:constrLst>
          <dgm:ruleLst>
            <dgm:rule type="h" val="INF" fact="NaN" max="NaN"/>
          </dgm:ruleLst>
        </dgm:layoutNode>
        <dgm:layoutNode name="bracket" styleLbl="parChTrans1D1">
          <dgm:alg type="sp"/>
          <dgm:choose name="Name11">
            <dgm:if name="Name12" func="var" arg="dir" op="equ" val="norm">
              <dgm:shape xmlns:r="http://schemas.openxmlformats.org/officeDocument/2006/relationships" type="leftBrace" r:blip="">
                <dgm:adjLst>
                  <dgm:adj idx="1" val="0.35"/>
                </dgm:adjLst>
              </dgm:shape>
            </dgm:if>
            <dgm:else name="Name13">
              <dgm:shape xmlns:r="http://schemas.openxmlformats.org/officeDocument/2006/relationships" rot="180" type="leftBrace" r:blip="">
                <dgm:adjLst>
                  <dgm:adj idx="1" val="0.35"/>
                </dgm:adjLst>
              </dgm:shape>
            </dgm:else>
          </dgm:choose>
          <dgm:presOf/>
        </dgm:layoutNode>
        <dgm:layoutNode name="spH">
          <dgm:alg type="sp"/>
        </dgm:layoutNode>
        <dgm:choose name="Name14">
          <dgm:if name="Name15" axis="ch" ptType="node" func="cnt" op="gte" val="1">
            <dgm:layoutNode name="desTx" styleLbl="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secFontSz" refType="primFontSz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h" val="INF" fact="NaN" max="NaN"/>
              </dgm:ruleLst>
            </dgm:layoutNode>
          </dgm:if>
          <dgm:else name="Name16"/>
        </dgm:choose>
      </dgm:layoutNode>
      <dgm:forEach name="Name17" axis="followSib" ptType="sibTrans" cnt="1">
        <dgm:layoutNode name="spV">
          <dgm:alg type="sp"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diagrams.loki3.com/BracketList">
  <dgm:title val="Vertical Bracket List"/>
  <dgm:desc val="Use to show grouped blocks of information.  Works well with large amounts of Level 2 text."/>
  <dgm:catLst>
    <dgm:cat type="list" pri="4110"/>
    <dgm:cat type="officeonline" pri="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3" srcId="0" destId="1" srcOrd="0" destOrd="0"/>
        <dgm:cxn modelId="4" srcId="1" destId="11" srcOrd="0" destOrd="0"/>
        <dgm:cxn modelId="5" srcId="0" destId="2" srcOrd="0" destOrd="0"/>
        <dgm:cxn modelId="6" srcId="2" destId="21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V" refType="primFontSz" refFor="des" refForName="parTx" fact="0.1"/>
      <dgm:constr type="primFontSz" for="des" forName="parTx" val="65"/>
      <dgm:constr type="primFontSz" for="des" forName="desTx" refType="primFontSz" refFor="des" refForName="parTx"/>
      <dgm:constr type="h" for="des" forName="parTx" refType="primFontSz" refFor="des" refForName="parTx" fact="0.55"/>
      <dgm:constr type="h" for="des" forName="bracket" refType="primFontSz" refFor="des" refForName="parTx" fact="0.55"/>
      <dgm:constr type="h" for="des" forName="desTx" refType="primFontSz" refFor="des" refForName="parTx" fact="0.55"/>
    </dgm:constrLst>
    <dgm:ruleLst>
      <dgm:rule type="primFontSz" for="des" forName="parTx" val="5" fact="NaN" max="NaN"/>
    </dgm:ruleLst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Tx" refType="w" fact="0.25"/>
          <dgm:constr type="w" for="ch" forName="bracket" refType="w" fact="0.05"/>
          <dgm:constr type="w" for="ch" forName="spH" refType="w" fact="0.02"/>
          <dgm:constr type="w" for="ch" forName="desTx" refType="w" fact="0.68"/>
          <dgm:constr type="h" for="ch" forName="bracket" refType="h" refFor="ch" refForName="desTx" op="gte"/>
          <dgm:constr type="h" for="ch" forName="bracket" refType="h" refFor="ch" refForName="parTx" op="gte"/>
          <dgm:constr type="h" for="ch" forName="desTx" refType="h" refFor="ch" refForName="parTx" op="gte"/>
        </dgm:constrLst>
        <dgm:ruleLst/>
        <dgm:layoutNode name="parTx" styleLbl="revTx">
          <dgm:varLst>
            <dgm:chMax val="1"/>
            <dgm:bulletEnabled val="1"/>
          </dgm:varLst>
          <dgm:choose name="Name8">
            <dgm:if name="Name9" func="var" arg="dir" op="equ" val="norm">
              <dgm:alg type="tx">
                <dgm:param type="parTxLTRAlign" val="r"/>
              </dgm:alg>
            </dgm:if>
            <dgm:else name="Name10">
              <dgm:alg type="tx">
                <dgm:param type="parTxLTRAlign" val="l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tMarg" refType="primFontSz" fact="0.2"/>
            <dgm:constr type="bMarg" refType="primFontSz" fact="0.2"/>
          </dgm:constrLst>
          <dgm:ruleLst>
            <dgm:rule type="h" val="INF" fact="NaN" max="NaN"/>
          </dgm:ruleLst>
        </dgm:layoutNode>
        <dgm:layoutNode name="bracket" styleLbl="parChTrans1D1">
          <dgm:alg type="sp"/>
          <dgm:choose name="Name11">
            <dgm:if name="Name12" func="var" arg="dir" op="equ" val="norm">
              <dgm:shape xmlns:r="http://schemas.openxmlformats.org/officeDocument/2006/relationships" type="leftBrace" r:blip="">
                <dgm:adjLst>
                  <dgm:adj idx="1" val="0.35"/>
                </dgm:adjLst>
              </dgm:shape>
            </dgm:if>
            <dgm:else name="Name13">
              <dgm:shape xmlns:r="http://schemas.openxmlformats.org/officeDocument/2006/relationships" rot="180" type="leftBrace" r:blip="">
                <dgm:adjLst>
                  <dgm:adj idx="1" val="0.35"/>
                </dgm:adjLst>
              </dgm:shape>
            </dgm:else>
          </dgm:choose>
          <dgm:presOf/>
        </dgm:layoutNode>
        <dgm:layoutNode name="spH">
          <dgm:alg type="sp"/>
        </dgm:layoutNode>
        <dgm:choose name="Name14">
          <dgm:if name="Name15" axis="ch" ptType="node" func="cnt" op="gte" val="1">
            <dgm:layoutNode name="desTx" styleLbl="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secFontSz" refType="primFontSz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h" val="INF" fact="NaN" max="NaN"/>
              </dgm:ruleLst>
            </dgm:layoutNode>
          </dgm:if>
          <dgm:else name="Name16"/>
        </dgm:choose>
      </dgm:layoutNode>
      <dgm:forEach name="Name17" axis="followSib" ptType="sibTrans" cnt="1">
        <dgm:layoutNode name="spV">
          <dgm:alg type="sp"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diagrams.loki3.com/BracketList">
  <dgm:title val="Vertical Bracket List"/>
  <dgm:desc val="Use to show grouped blocks of information.  Works well with large amounts of Level 2 text."/>
  <dgm:catLst>
    <dgm:cat type="list" pri="4110"/>
    <dgm:cat type="officeonline" pri="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3" srcId="0" destId="1" srcOrd="0" destOrd="0"/>
        <dgm:cxn modelId="4" srcId="1" destId="11" srcOrd="0" destOrd="0"/>
        <dgm:cxn modelId="5" srcId="0" destId="2" srcOrd="0" destOrd="0"/>
        <dgm:cxn modelId="6" srcId="2" destId="21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V" refType="primFontSz" refFor="des" refForName="parTx" fact="0.1"/>
      <dgm:constr type="primFontSz" for="des" forName="parTx" val="65"/>
      <dgm:constr type="primFontSz" for="des" forName="desTx" refType="primFontSz" refFor="des" refForName="parTx"/>
      <dgm:constr type="h" for="des" forName="parTx" refType="primFontSz" refFor="des" refForName="parTx" fact="0.55"/>
      <dgm:constr type="h" for="des" forName="bracket" refType="primFontSz" refFor="des" refForName="parTx" fact="0.55"/>
      <dgm:constr type="h" for="des" forName="desTx" refType="primFontSz" refFor="des" refForName="parTx" fact="0.55"/>
    </dgm:constrLst>
    <dgm:ruleLst>
      <dgm:rule type="primFontSz" for="des" forName="parTx" val="5" fact="NaN" max="NaN"/>
    </dgm:ruleLst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Tx" refType="w" fact="0.25"/>
          <dgm:constr type="w" for="ch" forName="bracket" refType="w" fact="0.05"/>
          <dgm:constr type="w" for="ch" forName="spH" refType="w" fact="0.02"/>
          <dgm:constr type="w" for="ch" forName="desTx" refType="w" fact="0.68"/>
          <dgm:constr type="h" for="ch" forName="bracket" refType="h" refFor="ch" refForName="desTx" op="gte"/>
          <dgm:constr type="h" for="ch" forName="bracket" refType="h" refFor="ch" refForName="parTx" op="gte"/>
          <dgm:constr type="h" for="ch" forName="desTx" refType="h" refFor="ch" refForName="parTx" op="gte"/>
        </dgm:constrLst>
        <dgm:ruleLst/>
        <dgm:layoutNode name="parTx" styleLbl="revTx">
          <dgm:varLst>
            <dgm:chMax val="1"/>
            <dgm:bulletEnabled val="1"/>
          </dgm:varLst>
          <dgm:choose name="Name8">
            <dgm:if name="Name9" func="var" arg="dir" op="equ" val="norm">
              <dgm:alg type="tx">
                <dgm:param type="parTxLTRAlign" val="r"/>
              </dgm:alg>
            </dgm:if>
            <dgm:else name="Name10">
              <dgm:alg type="tx">
                <dgm:param type="parTxLTRAlign" val="l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tMarg" refType="primFontSz" fact="0.2"/>
            <dgm:constr type="bMarg" refType="primFontSz" fact="0.2"/>
          </dgm:constrLst>
          <dgm:ruleLst>
            <dgm:rule type="h" val="INF" fact="NaN" max="NaN"/>
          </dgm:ruleLst>
        </dgm:layoutNode>
        <dgm:layoutNode name="bracket" styleLbl="parChTrans1D1">
          <dgm:alg type="sp"/>
          <dgm:choose name="Name11">
            <dgm:if name="Name12" func="var" arg="dir" op="equ" val="norm">
              <dgm:shape xmlns:r="http://schemas.openxmlformats.org/officeDocument/2006/relationships" type="leftBrace" r:blip="">
                <dgm:adjLst>
                  <dgm:adj idx="1" val="0.35"/>
                </dgm:adjLst>
              </dgm:shape>
            </dgm:if>
            <dgm:else name="Name13">
              <dgm:shape xmlns:r="http://schemas.openxmlformats.org/officeDocument/2006/relationships" rot="180" type="leftBrace" r:blip="">
                <dgm:adjLst>
                  <dgm:adj idx="1" val="0.35"/>
                </dgm:adjLst>
              </dgm:shape>
            </dgm:else>
          </dgm:choose>
          <dgm:presOf/>
        </dgm:layoutNode>
        <dgm:layoutNode name="spH">
          <dgm:alg type="sp"/>
        </dgm:layoutNode>
        <dgm:choose name="Name14">
          <dgm:if name="Name15" axis="ch" ptType="node" func="cnt" op="gte" val="1">
            <dgm:layoutNode name="desTx" styleLbl="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secFontSz" refType="primFontSz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h" val="INF" fact="NaN" max="NaN"/>
              </dgm:ruleLst>
            </dgm:layoutNode>
          </dgm:if>
          <dgm:else name="Name16"/>
        </dgm:choose>
      </dgm:layoutNode>
      <dgm:forEach name="Name17" axis="followSib" ptType="sibTrans" cnt="1">
        <dgm:layoutNode name="spV">
          <dgm:alg type="sp"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diagrams.loki3.com/BracketList">
  <dgm:title val="Vertical Bracket List"/>
  <dgm:desc val="Use to show grouped blocks of information.  Works well with large amounts of Level 2 text."/>
  <dgm:catLst>
    <dgm:cat type="list" pri="4110"/>
    <dgm:cat type="officeonline" pri="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3" srcId="0" destId="1" srcOrd="0" destOrd="0"/>
        <dgm:cxn modelId="4" srcId="1" destId="11" srcOrd="0" destOrd="0"/>
        <dgm:cxn modelId="5" srcId="0" destId="2" srcOrd="0" destOrd="0"/>
        <dgm:cxn modelId="6" srcId="2" destId="21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V" refType="primFontSz" refFor="des" refForName="parTx" fact="0.1"/>
      <dgm:constr type="primFontSz" for="des" forName="parTx" val="65"/>
      <dgm:constr type="primFontSz" for="des" forName="desTx" refType="primFontSz" refFor="des" refForName="parTx"/>
      <dgm:constr type="h" for="des" forName="parTx" refType="primFontSz" refFor="des" refForName="parTx" fact="0.55"/>
      <dgm:constr type="h" for="des" forName="bracket" refType="primFontSz" refFor="des" refForName="parTx" fact="0.55"/>
      <dgm:constr type="h" for="des" forName="desTx" refType="primFontSz" refFor="des" refForName="parTx" fact="0.55"/>
    </dgm:constrLst>
    <dgm:ruleLst>
      <dgm:rule type="primFontSz" for="des" forName="parTx" val="5" fact="NaN" max="NaN"/>
    </dgm:ruleLst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Tx" refType="w" fact="0.25"/>
          <dgm:constr type="w" for="ch" forName="bracket" refType="w" fact="0.05"/>
          <dgm:constr type="w" for="ch" forName="spH" refType="w" fact="0.02"/>
          <dgm:constr type="w" for="ch" forName="desTx" refType="w" fact="0.68"/>
          <dgm:constr type="h" for="ch" forName="bracket" refType="h" refFor="ch" refForName="desTx" op="gte"/>
          <dgm:constr type="h" for="ch" forName="bracket" refType="h" refFor="ch" refForName="parTx" op="gte"/>
          <dgm:constr type="h" for="ch" forName="desTx" refType="h" refFor="ch" refForName="parTx" op="gte"/>
        </dgm:constrLst>
        <dgm:ruleLst/>
        <dgm:layoutNode name="parTx" styleLbl="revTx">
          <dgm:varLst>
            <dgm:chMax val="1"/>
            <dgm:bulletEnabled val="1"/>
          </dgm:varLst>
          <dgm:choose name="Name8">
            <dgm:if name="Name9" func="var" arg="dir" op="equ" val="norm">
              <dgm:alg type="tx">
                <dgm:param type="parTxLTRAlign" val="r"/>
              </dgm:alg>
            </dgm:if>
            <dgm:else name="Name10">
              <dgm:alg type="tx">
                <dgm:param type="parTxLTRAlign" val="l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tMarg" refType="primFontSz" fact="0.2"/>
            <dgm:constr type="bMarg" refType="primFontSz" fact="0.2"/>
          </dgm:constrLst>
          <dgm:ruleLst>
            <dgm:rule type="h" val="INF" fact="NaN" max="NaN"/>
          </dgm:ruleLst>
        </dgm:layoutNode>
        <dgm:layoutNode name="bracket" styleLbl="parChTrans1D1">
          <dgm:alg type="sp"/>
          <dgm:choose name="Name11">
            <dgm:if name="Name12" func="var" arg="dir" op="equ" val="norm">
              <dgm:shape xmlns:r="http://schemas.openxmlformats.org/officeDocument/2006/relationships" type="leftBrace" r:blip="">
                <dgm:adjLst>
                  <dgm:adj idx="1" val="0.35"/>
                </dgm:adjLst>
              </dgm:shape>
            </dgm:if>
            <dgm:else name="Name13">
              <dgm:shape xmlns:r="http://schemas.openxmlformats.org/officeDocument/2006/relationships" rot="180" type="leftBrace" r:blip="">
                <dgm:adjLst>
                  <dgm:adj idx="1" val="0.35"/>
                </dgm:adjLst>
              </dgm:shape>
            </dgm:else>
          </dgm:choose>
          <dgm:presOf/>
        </dgm:layoutNode>
        <dgm:layoutNode name="spH">
          <dgm:alg type="sp"/>
        </dgm:layoutNode>
        <dgm:choose name="Name14">
          <dgm:if name="Name15" axis="ch" ptType="node" func="cnt" op="gte" val="1">
            <dgm:layoutNode name="desTx" styleLbl="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secFontSz" refType="primFontSz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h" val="INF" fact="NaN" max="NaN"/>
              </dgm:ruleLst>
            </dgm:layoutNode>
          </dgm:if>
          <dgm:else name="Name16"/>
        </dgm:choose>
      </dgm:layoutNode>
      <dgm:forEach name="Name17" axis="followSib" ptType="sibTrans" cnt="1">
        <dgm:layoutNode name="spV">
          <dgm:alg type="sp"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0.35703</cdr:x>
      <cdr:y>0.87199</cdr:y>
    </cdr:from>
    <cdr:to>
      <cdr:x>0.5</cdr:x>
      <cdr:y>1</cdr:y>
    </cdr:to>
    <cdr:sp macro="" textlink="">
      <cdr:nvSpPr>
        <cdr:cNvPr id="2" name="Oval 1">
          <a:extLst xmlns:a="http://schemas.openxmlformats.org/drawingml/2006/main">
            <a:ext uri="{FF2B5EF4-FFF2-40B4-BE49-F238E27FC236}">
              <a16:creationId xmlns:a16="http://schemas.microsoft.com/office/drawing/2014/main" id="{84E9DFDF-8184-09FF-3981-08AB845C41CE}"/>
            </a:ext>
          </a:extLst>
        </cdr:cNvPr>
        <cdr:cNvSpPr/>
      </cdr:nvSpPr>
      <cdr:spPr>
        <a:xfrm xmlns:a="http://schemas.openxmlformats.org/drawingml/2006/main">
          <a:off x="3754348" y="3794339"/>
          <a:ext cx="1503452" cy="556999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57150">
          <a:solidFill>
            <a:srgbClr val="FF0000"/>
          </a:solidFill>
        </a:ln>
      </cdr:spPr>
      <cdr:style>
        <a:lnRef xmlns:a="http://schemas.openxmlformats.org/drawingml/2006/main" idx="2">
          <a:schemeClr val="accent6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691EF9-0642-41C6-8792-6D94E414D015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AA5DB3-91A2-4915-BEB1-278E809EEF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7427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112F1C-2094-4E31-B223-6843E2AAF93F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46C868-019A-42AC-B723-6A76D922E7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0884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Giai</a:t>
            </a:r>
            <a:r>
              <a:rPr lang="en-US" dirty="0"/>
              <a:t> </a:t>
            </a:r>
            <a:r>
              <a:rPr lang="en-US" dirty="0" err="1"/>
              <a:t>đoạn</a:t>
            </a:r>
            <a:r>
              <a:rPr lang="en-US" dirty="0"/>
              <a:t> </a:t>
            </a:r>
            <a:r>
              <a:rPr lang="en-US" dirty="0" err="1"/>
              <a:t>trước</a:t>
            </a:r>
            <a:r>
              <a:rPr lang="en-US" dirty="0"/>
              <a:t> 2018 </a:t>
            </a:r>
            <a:r>
              <a:rPr lang="en-US" dirty="0" err="1"/>
              <a:t>thì</a:t>
            </a:r>
            <a:r>
              <a:rPr lang="en-US" dirty="0"/>
              <a:t> </a:t>
            </a:r>
            <a:r>
              <a:rPr lang="en-US" dirty="0" err="1"/>
              <a:t>mổ</a:t>
            </a:r>
            <a:r>
              <a:rPr lang="en-US" dirty="0"/>
              <a:t> </a:t>
            </a:r>
            <a:r>
              <a:rPr lang="en-US" dirty="0" err="1"/>
              <a:t>mở</a:t>
            </a:r>
            <a:r>
              <a:rPr lang="en-US" dirty="0"/>
              <a:t> </a:t>
            </a:r>
            <a:r>
              <a:rPr lang="en-US" dirty="0" err="1"/>
              <a:t>nhiều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46C868-019A-42AC-B723-6A76D922E78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2974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Mặc</a:t>
            </a:r>
            <a:r>
              <a:rPr lang="en-US" dirty="0"/>
              <a:t> </a:t>
            </a:r>
            <a:r>
              <a:rPr lang="en-US" dirty="0" err="1"/>
              <a:t>dù</a:t>
            </a:r>
            <a:r>
              <a:rPr lang="en-US" dirty="0"/>
              <a:t> </a:t>
            </a:r>
            <a:r>
              <a:rPr lang="en-US" dirty="0" err="1"/>
              <a:t>tích</a:t>
            </a:r>
            <a:r>
              <a:rPr lang="en-US" dirty="0"/>
              <a:t> </a:t>
            </a:r>
            <a:r>
              <a:rPr lang="en-US" dirty="0" err="1"/>
              <a:t>cực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dirty="0" err="1"/>
              <a:t>phẫu</a:t>
            </a:r>
            <a:r>
              <a:rPr lang="en-US" dirty="0"/>
              <a:t> </a:t>
            </a:r>
            <a:r>
              <a:rPr lang="en-US" dirty="0" err="1"/>
              <a:t>thuật</a:t>
            </a:r>
            <a:r>
              <a:rPr lang="en-US" dirty="0"/>
              <a:t> </a:t>
            </a:r>
            <a:r>
              <a:rPr lang="en-US" dirty="0" err="1"/>
              <a:t>nội</a:t>
            </a:r>
            <a:r>
              <a:rPr lang="en-US" dirty="0"/>
              <a:t> soi, </a:t>
            </a:r>
            <a:r>
              <a:rPr lang="en-US" dirty="0" err="1"/>
              <a:t>ít</a:t>
            </a:r>
            <a:r>
              <a:rPr lang="en-US" dirty="0"/>
              <a:t> </a:t>
            </a:r>
            <a:r>
              <a:rPr lang="en-US" dirty="0" err="1"/>
              <a:t>xâm</a:t>
            </a:r>
            <a:r>
              <a:rPr lang="en-US" dirty="0"/>
              <a:t> </a:t>
            </a:r>
            <a:r>
              <a:rPr lang="en-US" dirty="0" err="1"/>
              <a:t>lấn</a:t>
            </a:r>
            <a:r>
              <a:rPr lang="en-US" dirty="0"/>
              <a:t>, </a:t>
            </a:r>
            <a:r>
              <a:rPr lang="en-US" dirty="0" err="1"/>
              <a:t>nhưng</a:t>
            </a:r>
            <a:r>
              <a:rPr lang="en-US" dirty="0"/>
              <a:t> </a:t>
            </a:r>
            <a:r>
              <a:rPr lang="en-US" dirty="0" err="1"/>
              <a:t>vẫn</a:t>
            </a:r>
            <a:r>
              <a:rPr lang="en-US" dirty="0"/>
              <a:t> </a:t>
            </a:r>
            <a:r>
              <a:rPr lang="en-US" dirty="0" err="1"/>
              <a:t>gặp</a:t>
            </a:r>
            <a:r>
              <a:rPr lang="en-US" dirty="0"/>
              <a:t> </a:t>
            </a:r>
            <a:r>
              <a:rPr lang="en-US" dirty="0" err="1"/>
              <a:t>phải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vấn</a:t>
            </a:r>
            <a:r>
              <a:rPr lang="en-US" dirty="0"/>
              <a:t> </a:t>
            </a:r>
            <a:r>
              <a:rPr lang="en-US" dirty="0" err="1"/>
              <a:t>đề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46C868-019A-42AC-B723-6A76D922E78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3432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ERAS </a:t>
            </a:r>
            <a:r>
              <a:rPr lang="en-US" dirty="0" err="1"/>
              <a:t>cần</a:t>
            </a:r>
            <a:r>
              <a:rPr lang="en-US" dirty="0"/>
              <a:t> </a:t>
            </a:r>
            <a:r>
              <a:rPr lang="en-US" dirty="0" err="1"/>
              <a:t>đồng</a:t>
            </a:r>
            <a:r>
              <a:rPr lang="en-US" dirty="0"/>
              <a:t> </a:t>
            </a:r>
            <a:r>
              <a:rPr lang="en-US" dirty="0" err="1"/>
              <a:t>bộ</a:t>
            </a:r>
            <a:r>
              <a:rPr lang="en-US" dirty="0"/>
              <a:t> </a:t>
            </a:r>
            <a:r>
              <a:rPr lang="en-US" dirty="0" err="1"/>
              <a:t>tất</a:t>
            </a:r>
            <a:r>
              <a:rPr lang="en-US" dirty="0"/>
              <a:t> </a:t>
            </a:r>
            <a:r>
              <a:rPr lang="en-US" dirty="0" err="1"/>
              <a:t>cả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khoa </a:t>
            </a:r>
            <a:r>
              <a:rPr lang="en-US" dirty="0" err="1"/>
              <a:t>phòng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46C868-019A-42AC-B723-6A76D922E78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3978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3417887"/>
            <a:ext cx="9144000" cy="1578656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176157"/>
            <a:ext cx="9144000" cy="734786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43F62-C87A-4C92-9521-1889786DC6BA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7507-F719-4A52-BAA4-F06DC76467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693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43F62-C87A-4C92-9521-1889786DC6BA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7507-F719-4A52-BAA4-F06DC76467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167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43F62-C87A-4C92-9521-1889786DC6BA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7507-F719-4A52-BAA4-F06DC76467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8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43F62-C87A-4C92-9521-1889786DC6BA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7507-F719-4A52-BAA4-F06DC76467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1851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43F62-C87A-4C92-9521-1889786DC6BA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7507-F719-4A52-BAA4-F06DC76467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5343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43F62-C87A-4C92-9521-1889786DC6BA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7507-F719-4A52-BAA4-F06DC76467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430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43F62-C87A-4C92-9521-1889786DC6BA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7507-F719-4A52-BAA4-F06DC76467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302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43F62-C87A-4C92-9521-1889786DC6BA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7507-F719-4A52-BAA4-F06DC76467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84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43F62-C87A-4C92-9521-1889786DC6BA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7507-F719-4A52-BAA4-F06DC76467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0087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43F62-C87A-4C92-9521-1889786DC6BA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7507-F719-4A52-BAA4-F06DC76467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4955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43F62-C87A-4C92-9521-1889786DC6BA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C7507-F719-4A52-BAA4-F06DC76467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570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C43F62-C87A-4C92-9521-1889786DC6BA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AC7507-F719-4A52-BAA4-F06DC76467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470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57" r:id="rId8"/>
    <p:sldLayoutId id="2147483658" r:id="rId9"/>
    <p:sldLayoutId id="2147483659" r:id="rId10"/>
    <p:sldLayoutId id="21474836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13" Type="http://schemas.openxmlformats.org/officeDocument/2006/relationships/diagramData" Target="../diagrams/data4.xml"/><Relationship Id="rId18" Type="http://schemas.openxmlformats.org/officeDocument/2006/relationships/diagramData" Target="../diagrams/data5.xml"/><Relationship Id="rId26" Type="http://schemas.openxmlformats.org/officeDocument/2006/relationships/diagramColors" Target="../diagrams/colors6.xml"/><Relationship Id="rId3" Type="http://schemas.openxmlformats.org/officeDocument/2006/relationships/diagramData" Target="../diagrams/data2.xml"/><Relationship Id="rId21" Type="http://schemas.openxmlformats.org/officeDocument/2006/relationships/diagramColors" Target="../diagrams/colors5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17" Type="http://schemas.microsoft.com/office/2007/relationships/diagramDrawing" Target="../diagrams/drawing4.xml"/><Relationship Id="rId25" Type="http://schemas.openxmlformats.org/officeDocument/2006/relationships/diagramQuickStyle" Target="../diagrams/quickStyle6.xml"/><Relationship Id="rId2" Type="http://schemas.openxmlformats.org/officeDocument/2006/relationships/notesSlide" Target="../notesSlides/notesSlide3.xml"/><Relationship Id="rId16" Type="http://schemas.openxmlformats.org/officeDocument/2006/relationships/diagramColors" Target="../diagrams/colors4.xml"/><Relationship Id="rId20" Type="http://schemas.openxmlformats.org/officeDocument/2006/relationships/diagramQuickStyle" Target="../diagrams/quickStyl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24" Type="http://schemas.openxmlformats.org/officeDocument/2006/relationships/diagramLayout" Target="../diagrams/layout6.xml"/><Relationship Id="rId5" Type="http://schemas.openxmlformats.org/officeDocument/2006/relationships/diagramQuickStyle" Target="../diagrams/quickStyle2.xml"/><Relationship Id="rId15" Type="http://schemas.openxmlformats.org/officeDocument/2006/relationships/diagramQuickStyle" Target="../diagrams/quickStyle4.xml"/><Relationship Id="rId23" Type="http://schemas.openxmlformats.org/officeDocument/2006/relationships/diagramData" Target="../diagrams/data6.xml"/><Relationship Id="rId10" Type="http://schemas.openxmlformats.org/officeDocument/2006/relationships/diagramQuickStyle" Target="../diagrams/quickStyle3.xml"/><Relationship Id="rId19" Type="http://schemas.openxmlformats.org/officeDocument/2006/relationships/diagramLayout" Target="../diagrams/layout5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Relationship Id="rId14" Type="http://schemas.openxmlformats.org/officeDocument/2006/relationships/diagramLayout" Target="../diagrams/layout4.xml"/><Relationship Id="rId22" Type="http://schemas.microsoft.com/office/2007/relationships/diagramDrawing" Target="../diagrams/drawing5.xml"/><Relationship Id="rId27" Type="http://schemas.microsoft.com/office/2007/relationships/diagramDrawing" Target="../diagrams/drawing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26798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43A93A-9650-711B-3194-FF778628D7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Vấn</a:t>
            </a:r>
            <a:r>
              <a:rPr lang="en-US" sz="32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đề</a:t>
            </a:r>
            <a:r>
              <a:rPr lang="en-US" sz="32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gặp</a:t>
            </a:r>
            <a:r>
              <a:rPr lang="en-US" sz="32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phải</a:t>
            </a:r>
            <a:r>
              <a:rPr lang="en-US" sz="32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giai</a:t>
            </a:r>
            <a:r>
              <a:rPr lang="en-US" sz="32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đoạn</a:t>
            </a:r>
            <a:r>
              <a:rPr lang="en-US" sz="32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2018-2020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6E4263-EE68-E326-312F-0A65A214E0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70313" y="4407418"/>
            <a:ext cx="7923386" cy="1121301"/>
          </a:xfrm>
          <a:ln w="38100">
            <a:solidFill>
              <a:srgbClr val="FF0000"/>
            </a:solidFill>
          </a:ln>
        </p:spPr>
        <p:txBody>
          <a:bodyPr/>
          <a:lstStyle/>
          <a:p>
            <a:pPr algn="ctr"/>
            <a:r>
              <a:rPr lang="en-US" dirty="0" err="1"/>
              <a:t>Biến</a:t>
            </a:r>
            <a:r>
              <a:rPr lang="en-US" dirty="0"/>
              <a:t> </a:t>
            </a:r>
            <a:r>
              <a:rPr lang="en-US" dirty="0" err="1"/>
              <a:t>chứng</a:t>
            </a:r>
            <a:r>
              <a:rPr lang="en-US" dirty="0"/>
              <a:t> </a:t>
            </a:r>
            <a:r>
              <a:rPr lang="en-US" dirty="0" err="1"/>
              <a:t>sau</a:t>
            </a:r>
            <a:r>
              <a:rPr lang="en-US" dirty="0"/>
              <a:t> </a:t>
            </a:r>
            <a:r>
              <a:rPr lang="en-US" dirty="0" err="1"/>
              <a:t>mổ</a:t>
            </a:r>
            <a:r>
              <a:rPr lang="en-US" dirty="0"/>
              <a:t> </a:t>
            </a:r>
            <a:r>
              <a:rPr lang="en-US" dirty="0" err="1"/>
              <a:t>phổi</a:t>
            </a:r>
            <a:r>
              <a:rPr lang="en-US" dirty="0"/>
              <a:t> </a:t>
            </a:r>
            <a:r>
              <a:rPr lang="en-US" dirty="0" err="1"/>
              <a:t>cao</a:t>
            </a:r>
            <a:endParaRPr lang="en-US" dirty="0"/>
          </a:p>
          <a:p>
            <a:pPr algn="ctr"/>
            <a:r>
              <a:rPr lang="en-US" dirty="0" err="1"/>
              <a:t>Thời</a:t>
            </a:r>
            <a:r>
              <a:rPr lang="en-US" dirty="0"/>
              <a:t> </a:t>
            </a:r>
            <a:r>
              <a:rPr lang="en-US" dirty="0" err="1"/>
              <a:t>gian</a:t>
            </a:r>
            <a:r>
              <a:rPr lang="en-US" dirty="0"/>
              <a:t> </a:t>
            </a:r>
            <a:r>
              <a:rPr lang="en-US" dirty="0" err="1"/>
              <a:t>nằm</a:t>
            </a:r>
            <a:r>
              <a:rPr lang="en-US" dirty="0"/>
              <a:t> </a:t>
            </a:r>
            <a:r>
              <a:rPr lang="en-US" dirty="0" err="1"/>
              <a:t>viện</a:t>
            </a:r>
            <a:r>
              <a:rPr lang="en-US" dirty="0"/>
              <a:t> </a:t>
            </a:r>
            <a:r>
              <a:rPr lang="en-US" dirty="0" err="1"/>
              <a:t>kéo</a:t>
            </a:r>
            <a:r>
              <a:rPr lang="en-US" dirty="0"/>
              <a:t> </a:t>
            </a:r>
            <a:r>
              <a:rPr lang="en-US" dirty="0" err="1"/>
              <a:t>dài</a:t>
            </a:r>
            <a:r>
              <a:rPr lang="en-US" dirty="0"/>
              <a:t> (&gt;1 </a:t>
            </a:r>
            <a:r>
              <a:rPr lang="en-US" dirty="0" err="1"/>
              <a:t>tuần</a:t>
            </a:r>
            <a:r>
              <a:rPr lang="en-US" dirty="0"/>
              <a:t>)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84C1979-FCC6-5540-1EA0-BD398ECC2D41}"/>
              </a:ext>
            </a:extLst>
          </p:cNvPr>
          <p:cNvSpPr/>
          <p:nvPr/>
        </p:nvSpPr>
        <p:spPr>
          <a:xfrm>
            <a:off x="2940560" y="1901786"/>
            <a:ext cx="6182892" cy="974978"/>
          </a:xfrm>
          <a:prstGeom prst="rect">
            <a:avLst/>
          </a:prstGeom>
          <a:ln w="762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Quá</a:t>
            </a:r>
            <a:r>
              <a:rPr lang="en-US" sz="4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en-US" sz="44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tải</a:t>
            </a:r>
            <a:r>
              <a:rPr lang="en-US" sz="4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en-US" sz="44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giường</a:t>
            </a:r>
            <a:r>
              <a:rPr lang="en-US" sz="4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en-US" sz="44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bệnh</a:t>
            </a:r>
            <a:endParaRPr lang="en-US" sz="4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5040231F-900E-5755-22EB-068B33BAB03A}"/>
              </a:ext>
            </a:extLst>
          </p:cNvPr>
          <p:cNvCxnSpPr>
            <a:stCxn id="3" idx="0"/>
            <a:endCxn id="4" idx="2"/>
          </p:cNvCxnSpPr>
          <p:nvPr/>
        </p:nvCxnSpPr>
        <p:spPr>
          <a:xfrm flipV="1">
            <a:off x="6032006" y="2876764"/>
            <a:ext cx="0" cy="153065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2934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9359A3-D0E6-419A-F989-F69EA43E9D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Các</a:t>
            </a:r>
            <a:r>
              <a:rPr lang="en-US" sz="28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yếu</a:t>
            </a:r>
            <a:r>
              <a:rPr lang="en-US" sz="28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tố</a:t>
            </a:r>
            <a:r>
              <a:rPr lang="en-US" sz="28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ảnh</a:t>
            </a:r>
            <a:r>
              <a:rPr lang="en-US" sz="28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hưởng</a:t>
            </a:r>
            <a:r>
              <a:rPr lang="en-US" sz="28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đến</a:t>
            </a:r>
            <a:r>
              <a:rPr lang="en-US" sz="28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thời</a:t>
            </a:r>
            <a:r>
              <a:rPr lang="en-US" sz="28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gian</a:t>
            </a:r>
            <a:r>
              <a:rPr lang="en-US" sz="28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nằm</a:t>
            </a:r>
            <a:r>
              <a:rPr lang="en-US" sz="28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viện</a:t>
            </a:r>
            <a:r>
              <a:rPr lang="en-US" sz="28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sau</a:t>
            </a:r>
            <a:r>
              <a:rPr lang="en-US" sz="28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phẫu</a:t>
            </a:r>
            <a:r>
              <a:rPr lang="en-US" sz="28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thuật</a:t>
            </a:r>
            <a:r>
              <a:rPr lang="en-US" sz="28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 u </a:t>
            </a:r>
            <a:r>
              <a:rPr lang="en-US" sz="28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phổi</a:t>
            </a:r>
            <a:br>
              <a:rPr lang="en-US" sz="28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sz="28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(</a:t>
            </a:r>
            <a:r>
              <a:rPr lang="en-US" sz="28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Đánh</a:t>
            </a:r>
            <a:r>
              <a:rPr lang="en-US" sz="28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giá</a:t>
            </a:r>
            <a:r>
              <a:rPr lang="en-US" sz="28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trước</a:t>
            </a:r>
            <a:r>
              <a:rPr lang="en-US" sz="28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can </a:t>
            </a:r>
            <a:r>
              <a:rPr lang="en-US" sz="28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thiệp</a:t>
            </a:r>
            <a:r>
              <a:rPr lang="en-US" sz="28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ERAS)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A3C55C-6F2D-B662-D159-FC603E3619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err="1"/>
              <a:t>Phương</a:t>
            </a:r>
            <a:r>
              <a:rPr lang="en-US" sz="3600" dirty="0"/>
              <a:t> </a:t>
            </a:r>
            <a:r>
              <a:rPr lang="en-US" sz="3600" dirty="0" err="1"/>
              <a:t>pháp</a:t>
            </a:r>
            <a:r>
              <a:rPr lang="en-US" sz="3600" dirty="0"/>
              <a:t> </a:t>
            </a:r>
            <a:r>
              <a:rPr lang="en-US" sz="3600" dirty="0" err="1"/>
              <a:t>phẫu</a:t>
            </a:r>
            <a:r>
              <a:rPr lang="en-US" sz="3600" dirty="0"/>
              <a:t> </a:t>
            </a:r>
            <a:r>
              <a:rPr lang="en-US" sz="3600" dirty="0" err="1"/>
              <a:t>thuật</a:t>
            </a:r>
            <a:r>
              <a:rPr lang="en-US" sz="3600" dirty="0"/>
              <a:t>: </a:t>
            </a:r>
            <a:r>
              <a:rPr lang="en-US" sz="3600" dirty="0" err="1"/>
              <a:t>Nội</a:t>
            </a:r>
            <a:r>
              <a:rPr lang="en-US" sz="3600" dirty="0"/>
              <a:t> soi/</a:t>
            </a:r>
            <a:r>
              <a:rPr lang="en-US" sz="3600" dirty="0" err="1"/>
              <a:t>mổ</a:t>
            </a:r>
            <a:r>
              <a:rPr lang="en-US" sz="3600" dirty="0"/>
              <a:t> </a:t>
            </a:r>
            <a:r>
              <a:rPr lang="en-US" sz="3600" dirty="0" err="1"/>
              <a:t>mở</a:t>
            </a:r>
            <a:endParaRPr lang="en-US" sz="3600" dirty="0"/>
          </a:p>
          <a:p>
            <a:r>
              <a:rPr lang="en-US" sz="3600" dirty="0" err="1"/>
              <a:t>Biến</a:t>
            </a:r>
            <a:r>
              <a:rPr lang="en-US" sz="3600" dirty="0"/>
              <a:t> </a:t>
            </a:r>
            <a:r>
              <a:rPr lang="en-US" sz="3600" dirty="0" err="1"/>
              <a:t>chứng</a:t>
            </a:r>
            <a:r>
              <a:rPr lang="en-US" sz="3600" dirty="0"/>
              <a:t>: </a:t>
            </a:r>
            <a:r>
              <a:rPr lang="en-US" sz="3600" dirty="0" err="1"/>
              <a:t>phổi</a:t>
            </a:r>
            <a:r>
              <a:rPr lang="en-US" sz="3600" dirty="0"/>
              <a:t>, </a:t>
            </a:r>
            <a:r>
              <a:rPr lang="en-US" sz="3600" dirty="0" err="1"/>
              <a:t>tim</a:t>
            </a:r>
            <a:r>
              <a:rPr lang="en-US" sz="3600" dirty="0"/>
              <a:t>, </a:t>
            </a:r>
            <a:r>
              <a:rPr lang="en-US" sz="3600" dirty="0" err="1"/>
              <a:t>nhiễm</a:t>
            </a:r>
            <a:r>
              <a:rPr lang="en-US" sz="3600" dirty="0"/>
              <a:t> </a:t>
            </a:r>
            <a:r>
              <a:rPr lang="en-US" sz="3600" dirty="0" err="1"/>
              <a:t>trùng</a:t>
            </a:r>
            <a:r>
              <a:rPr lang="en-US" sz="3600" dirty="0"/>
              <a:t> </a:t>
            </a:r>
            <a:r>
              <a:rPr lang="en-US" sz="3600" dirty="0" err="1"/>
              <a:t>vết</a:t>
            </a:r>
            <a:r>
              <a:rPr lang="en-US" sz="3600" dirty="0"/>
              <a:t> </a:t>
            </a:r>
            <a:r>
              <a:rPr lang="en-US" sz="3600" dirty="0" err="1"/>
              <a:t>mổ</a:t>
            </a:r>
            <a:endParaRPr lang="en-US" sz="3600" dirty="0"/>
          </a:p>
          <a:p>
            <a:r>
              <a:rPr lang="en-US" sz="3600" dirty="0" err="1"/>
              <a:t>Tình</a:t>
            </a:r>
            <a:r>
              <a:rPr lang="en-US" sz="3600" dirty="0"/>
              <a:t> </a:t>
            </a:r>
            <a:r>
              <a:rPr lang="en-US" sz="3600" dirty="0" err="1"/>
              <a:t>trạng</a:t>
            </a:r>
            <a:r>
              <a:rPr lang="en-US" sz="3600" dirty="0"/>
              <a:t> </a:t>
            </a:r>
            <a:r>
              <a:rPr lang="en-US" sz="3600" dirty="0" err="1"/>
              <a:t>hút</a:t>
            </a:r>
            <a:r>
              <a:rPr lang="en-US" sz="3600" dirty="0"/>
              <a:t> </a:t>
            </a:r>
            <a:r>
              <a:rPr lang="en-US" sz="3600" dirty="0" err="1"/>
              <a:t>thuốc</a:t>
            </a:r>
            <a:r>
              <a:rPr lang="en-US" sz="3600" dirty="0"/>
              <a:t> </a:t>
            </a:r>
            <a:r>
              <a:rPr lang="en-US" sz="3600" dirty="0" err="1"/>
              <a:t>lá</a:t>
            </a:r>
            <a:r>
              <a:rPr lang="en-US" sz="3600" dirty="0"/>
              <a:t> </a:t>
            </a:r>
            <a:r>
              <a:rPr lang="en-US" sz="3600" dirty="0" err="1"/>
              <a:t>trước</a:t>
            </a:r>
            <a:r>
              <a:rPr lang="en-US" sz="3600" dirty="0"/>
              <a:t> </a:t>
            </a:r>
            <a:r>
              <a:rPr lang="en-US" sz="3600" dirty="0" err="1"/>
              <a:t>mổ</a:t>
            </a:r>
            <a:endParaRPr lang="en-US" sz="3600" dirty="0"/>
          </a:p>
          <a:p>
            <a:r>
              <a:rPr lang="en-US" sz="3600" dirty="0" err="1"/>
              <a:t>Giai</a:t>
            </a:r>
            <a:r>
              <a:rPr lang="en-US" sz="3600" dirty="0"/>
              <a:t> </a:t>
            </a:r>
            <a:r>
              <a:rPr lang="en-US" sz="3600" dirty="0" err="1"/>
              <a:t>đoạn</a:t>
            </a:r>
            <a:r>
              <a:rPr lang="en-US" sz="3600" dirty="0"/>
              <a:t> </a:t>
            </a:r>
            <a:r>
              <a:rPr lang="en-US" sz="3600" dirty="0" err="1"/>
              <a:t>bệnh</a:t>
            </a:r>
            <a:r>
              <a:rPr lang="en-US" sz="3600" dirty="0"/>
              <a:t> </a:t>
            </a:r>
          </a:p>
          <a:p>
            <a:r>
              <a:rPr lang="en-US" sz="3600" dirty="0" err="1"/>
              <a:t>Tình</a:t>
            </a:r>
            <a:r>
              <a:rPr lang="en-US" sz="3600" dirty="0"/>
              <a:t> </a:t>
            </a:r>
            <a:r>
              <a:rPr lang="en-US" sz="3600" dirty="0" err="1"/>
              <a:t>trạng</a:t>
            </a:r>
            <a:r>
              <a:rPr lang="en-US" sz="3600" dirty="0"/>
              <a:t> </a:t>
            </a:r>
            <a:r>
              <a:rPr lang="en-US" sz="3600" dirty="0" err="1"/>
              <a:t>dinh</a:t>
            </a:r>
            <a:r>
              <a:rPr lang="en-US" sz="3600" dirty="0"/>
              <a:t> </a:t>
            </a:r>
            <a:r>
              <a:rPr lang="en-US" sz="3600" dirty="0" err="1"/>
              <a:t>dưỡng</a:t>
            </a:r>
            <a:r>
              <a:rPr lang="en-US" sz="3600" dirty="0"/>
              <a:t> </a:t>
            </a:r>
            <a:r>
              <a:rPr lang="en-US" sz="3600" dirty="0" err="1"/>
              <a:t>trước</a:t>
            </a:r>
            <a:r>
              <a:rPr lang="en-US" sz="3600" dirty="0"/>
              <a:t> </a:t>
            </a:r>
            <a:r>
              <a:rPr lang="en-US" sz="3600" dirty="0" err="1"/>
              <a:t>mổ</a:t>
            </a:r>
            <a:endParaRPr lang="en-US" sz="3600" dirty="0"/>
          </a:p>
          <a:p>
            <a:r>
              <a:rPr lang="en-US" sz="3600" dirty="0" err="1"/>
              <a:t>Vật</a:t>
            </a:r>
            <a:r>
              <a:rPr lang="en-US" sz="3600" dirty="0"/>
              <a:t> </a:t>
            </a:r>
            <a:r>
              <a:rPr lang="en-US" sz="3600" dirty="0" err="1"/>
              <a:t>lý</a:t>
            </a:r>
            <a:r>
              <a:rPr lang="en-US" sz="3600" dirty="0"/>
              <a:t> </a:t>
            </a:r>
            <a:r>
              <a:rPr lang="en-US" sz="3600" dirty="0" err="1"/>
              <a:t>trị</a:t>
            </a:r>
            <a:r>
              <a:rPr lang="en-US" sz="3600" dirty="0"/>
              <a:t> </a:t>
            </a:r>
            <a:r>
              <a:rPr lang="en-US" sz="3600" dirty="0" err="1"/>
              <a:t>liệu</a:t>
            </a:r>
            <a:r>
              <a:rPr lang="en-US" sz="3600" dirty="0"/>
              <a:t> </a:t>
            </a:r>
            <a:r>
              <a:rPr lang="en-US" sz="3600" dirty="0" err="1"/>
              <a:t>hô</a:t>
            </a:r>
            <a:r>
              <a:rPr lang="en-US" sz="3600" dirty="0"/>
              <a:t> </a:t>
            </a:r>
            <a:r>
              <a:rPr lang="en-US" sz="3600" dirty="0" err="1"/>
              <a:t>hấp</a:t>
            </a:r>
            <a:r>
              <a:rPr lang="en-US" sz="3600" dirty="0"/>
              <a:t> </a:t>
            </a:r>
            <a:r>
              <a:rPr lang="en-US" sz="3600" dirty="0" err="1"/>
              <a:t>trước</a:t>
            </a:r>
            <a:r>
              <a:rPr lang="en-US" sz="3600" dirty="0"/>
              <a:t> </a:t>
            </a:r>
            <a:r>
              <a:rPr lang="en-US" sz="3600" dirty="0" err="1"/>
              <a:t>và</a:t>
            </a:r>
            <a:r>
              <a:rPr lang="en-US" sz="3600" dirty="0"/>
              <a:t> </a:t>
            </a:r>
            <a:r>
              <a:rPr lang="en-US" sz="3600" dirty="0" err="1"/>
              <a:t>sau</a:t>
            </a:r>
            <a:r>
              <a:rPr lang="en-US" sz="3600" dirty="0"/>
              <a:t> </a:t>
            </a:r>
            <a:r>
              <a:rPr lang="en-US" sz="3600" dirty="0" err="1"/>
              <a:t>mổ</a:t>
            </a:r>
            <a:endParaRPr lang="en-US" sz="3600" dirty="0"/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8954787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593029-4091-3377-8351-E23BF3A67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4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Các</a:t>
            </a:r>
            <a:r>
              <a:rPr lang="en-US" sz="24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yếu</a:t>
            </a:r>
            <a:r>
              <a:rPr lang="en-US" sz="24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tố</a:t>
            </a:r>
            <a:r>
              <a:rPr lang="en-US" sz="24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ảnh</a:t>
            </a:r>
            <a:r>
              <a:rPr lang="en-US" sz="24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hưởng</a:t>
            </a:r>
            <a:r>
              <a:rPr lang="en-US" sz="24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đến</a:t>
            </a:r>
            <a:r>
              <a:rPr lang="en-US" sz="24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thời</a:t>
            </a:r>
            <a:r>
              <a:rPr lang="en-US" sz="24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gian</a:t>
            </a:r>
            <a:r>
              <a:rPr lang="en-US" sz="24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nằm</a:t>
            </a:r>
            <a:r>
              <a:rPr lang="en-US" sz="24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viện</a:t>
            </a:r>
            <a:br>
              <a:rPr lang="en-US" sz="24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sz="24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sau</a:t>
            </a:r>
            <a:r>
              <a:rPr lang="en-US" sz="24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phẫu</a:t>
            </a:r>
            <a:r>
              <a:rPr lang="en-US" sz="24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thuật</a:t>
            </a:r>
            <a:r>
              <a:rPr lang="en-US" sz="24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u </a:t>
            </a:r>
            <a:r>
              <a:rPr lang="en-US" sz="24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phổi</a:t>
            </a:r>
            <a:endParaRPr lang="en-US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96A823-5963-262B-7E64-73FB9D1AC5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b="1" dirty="0"/>
              <a:t>* </a:t>
            </a:r>
            <a:r>
              <a:rPr lang="en-US" b="1" dirty="0" err="1"/>
              <a:t>Trước</a:t>
            </a:r>
            <a:r>
              <a:rPr lang="en-US" b="1" dirty="0"/>
              <a:t> </a:t>
            </a:r>
            <a:r>
              <a:rPr lang="en-US" b="1" dirty="0" err="1"/>
              <a:t>mổ</a:t>
            </a:r>
            <a:endParaRPr lang="en-US" b="1" dirty="0"/>
          </a:p>
          <a:p>
            <a:pPr>
              <a:buFontTx/>
              <a:buChar char="-"/>
            </a:pPr>
            <a:r>
              <a:rPr lang="en-US" dirty="0" err="1"/>
              <a:t>Giai</a:t>
            </a:r>
            <a:r>
              <a:rPr lang="en-US" dirty="0"/>
              <a:t> </a:t>
            </a:r>
            <a:r>
              <a:rPr lang="en-US" dirty="0" err="1"/>
              <a:t>đoạn</a:t>
            </a:r>
            <a:r>
              <a:rPr lang="en-US" dirty="0"/>
              <a:t> </a:t>
            </a:r>
            <a:r>
              <a:rPr lang="en-US" dirty="0" err="1"/>
              <a:t>bệnh</a:t>
            </a:r>
            <a:endParaRPr lang="en-US" dirty="0"/>
          </a:p>
          <a:p>
            <a:pPr>
              <a:buFontTx/>
              <a:buChar char="-"/>
            </a:pPr>
            <a:r>
              <a:rPr lang="en-US" dirty="0" err="1"/>
              <a:t>Chưa</a:t>
            </a:r>
            <a:r>
              <a:rPr lang="en-US" dirty="0"/>
              <a:t> </a:t>
            </a:r>
            <a:r>
              <a:rPr lang="en-US" dirty="0" err="1"/>
              <a:t>tối</a:t>
            </a:r>
            <a:r>
              <a:rPr lang="en-US" dirty="0"/>
              <a:t> </a:t>
            </a:r>
            <a:r>
              <a:rPr lang="en-US" dirty="0" err="1"/>
              <a:t>ưu</a:t>
            </a:r>
            <a:r>
              <a:rPr lang="en-US" dirty="0"/>
              <a:t> </a:t>
            </a:r>
            <a:r>
              <a:rPr lang="en-US" dirty="0" err="1"/>
              <a:t>hóa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bệnh</a:t>
            </a:r>
            <a:r>
              <a:rPr lang="en-US" dirty="0"/>
              <a:t> </a:t>
            </a:r>
            <a:r>
              <a:rPr lang="en-US" dirty="0" err="1"/>
              <a:t>nền</a:t>
            </a:r>
            <a:r>
              <a:rPr lang="en-US" dirty="0"/>
              <a:t> </a:t>
            </a:r>
            <a:r>
              <a:rPr lang="en-US" dirty="0" err="1"/>
              <a:t>trước</a:t>
            </a:r>
            <a:r>
              <a:rPr lang="en-US" dirty="0"/>
              <a:t> </a:t>
            </a:r>
            <a:r>
              <a:rPr lang="en-US" dirty="0" err="1"/>
              <a:t>phẫu</a:t>
            </a:r>
            <a:r>
              <a:rPr lang="en-US" dirty="0"/>
              <a:t> </a:t>
            </a:r>
            <a:r>
              <a:rPr lang="en-US" dirty="0" err="1"/>
              <a:t>thuật</a:t>
            </a:r>
            <a:r>
              <a:rPr lang="en-US" dirty="0"/>
              <a:t> </a:t>
            </a:r>
          </a:p>
          <a:p>
            <a:pPr>
              <a:buFontTx/>
              <a:buChar char="-"/>
            </a:pPr>
            <a:r>
              <a:rPr lang="en-US" dirty="0" err="1"/>
              <a:t>Đang</a:t>
            </a:r>
            <a:r>
              <a:rPr lang="en-US" dirty="0"/>
              <a:t> </a:t>
            </a:r>
            <a:r>
              <a:rPr lang="en-US" dirty="0" err="1"/>
              <a:t>hút</a:t>
            </a:r>
            <a:r>
              <a:rPr lang="en-US" dirty="0"/>
              <a:t> </a:t>
            </a:r>
            <a:r>
              <a:rPr lang="en-US" dirty="0" err="1"/>
              <a:t>thuốc</a:t>
            </a:r>
            <a:r>
              <a:rPr lang="en-US" dirty="0"/>
              <a:t> </a:t>
            </a:r>
            <a:r>
              <a:rPr lang="en-US" dirty="0" err="1"/>
              <a:t>lá</a:t>
            </a:r>
            <a:endParaRPr lang="en-US" dirty="0"/>
          </a:p>
          <a:p>
            <a:pPr>
              <a:buFontTx/>
              <a:buChar char="-"/>
            </a:pPr>
            <a:r>
              <a:rPr lang="en-US" dirty="0" err="1"/>
              <a:t>Sử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dirty="0" err="1"/>
              <a:t>thuốc</a:t>
            </a:r>
            <a:r>
              <a:rPr lang="en-US" dirty="0"/>
              <a:t> an </a:t>
            </a:r>
            <a:r>
              <a:rPr lang="en-US" dirty="0" err="1"/>
              <a:t>thần</a:t>
            </a:r>
            <a:endParaRPr lang="en-US" dirty="0"/>
          </a:p>
          <a:p>
            <a:pPr marL="0" indent="0">
              <a:buNone/>
            </a:pPr>
            <a:r>
              <a:rPr lang="en-US" b="1" dirty="0"/>
              <a:t>* </a:t>
            </a:r>
            <a:r>
              <a:rPr lang="en-US" b="1" dirty="0" err="1"/>
              <a:t>Trong</a:t>
            </a:r>
            <a:r>
              <a:rPr lang="en-US" b="1" dirty="0"/>
              <a:t> </a:t>
            </a:r>
            <a:r>
              <a:rPr lang="en-US" b="1" dirty="0" err="1"/>
              <a:t>mổ</a:t>
            </a:r>
            <a:endParaRPr lang="en-US" b="1" dirty="0"/>
          </a:p>
          <a:p>
            <a:pPr>
              <a:buFontTx/>
              <a:buChar char="-"/>
            </a:pPr>
            <a:r>
              <a:rPr lang="en-US" dirty="0" err="1"/>
              <a:t>Kỹ</a:t>
            </a:r>
            <a:r>
              <a:rPr lang="en-US" dirty="0"/>
              <a:t> </a:t>
            </a:r>
            <a:r>
              <a:rPr lang="en-US" dirty="0" err="1"/>
              <a:t>thuật</a:t>
            </a:r>
            <a:r>
              <a:rPr lang="en-US" dirty="0"/>
              <a:t> </a:t>
            </a:r>
            <a:r>
              <a:rPr lang="en-US" dirty="0" err="1"/>
              <a:t>phẫu</a:t>
            </a:r>
            <a:r>
              <a:rPr lang="en-US" dirty="0"/>
              <a:t> </a:t>
            </a:r>
            <a:r>
              <a:rPr lang="en-US" dirty="0" err="1"/>
              <a:t>thuật</a:t>
            </a:r>
            <a:endParaRPr lang="en-US" dirty="0"/>
          </a:p>
          <a:p>
            <a:pPr>
              <a:buFontTx/>
              <a:buChar char="-"/>
            </a:pPr>
            <a:r>
              <a:rPr lang="en-US" dirty="0" err="1"/>
              <a:t>Gây</a:t>
            </a:r>
            <a:r>
              <a:rPr lang="en-US" dirty="0"/>
              <a:t> </a:t>
            </a:r>
            <a:r>
              <a:rPr lang="en-US" dirty="0" err="1"/>
              <a:t>mê</a:t>
            </a:r>
            <a:r>
              <a:rPr lang="en-US" dirty="0"/>
              <a:t> </a:t>
            </a:r>
            <a:r>
              <a:rPr lang="en-US" dirty="0" err="1"/>
              <a:t>hồi</a:t>
            </a:r>
            <a:r>
              <a:rPr lang="en-US" dirty="0"/>
              <a:t> </a:t>
            </a:r>
            <a:r>
              <a:rPr lang="en-US" dirty="0" err="1"/>
              <a:t>sức</a:t>
            </a:r>
            <a:endParaRPr lang="en-US" dirty="0"/>
          </a:p>
          <a:p>
            <a:r>
              <a:rPr lang="en-US" b="1" dirty="0"/>
              <a:t>Sau </a:t>
            </a:r>
            <a:r>
              <a:rPr lang="en-US" b="1" dirty="0" err="1"/>
              <a:t>mổ</a:t>
            </a:r>
            <a:r>
              <a:rPr lang="en-US" b="1" dirty="0"/>
              <a:t>:</a:t>
            </a:r>
          </a:p>
          <a:p>
            <a:pPr>
              <a:buFontTx/>
              <a:buChar char="-"/>
            </a:pPr>
            <a:r>
              <a:rPr lang="en-US" dirty="0" err="1"/>
              <a:t>Biến</a:t>
            </a:r>
            <a:r>
              <a:rPr lang="en-US" dirty="0"/>
              <a:t> </a:t>
            </a:r>
            <a:r>
              <a:rPr lang="en-US" dirty="0" err="1"/>
              <a:t>chứng</a:t>
            </a:r>
            <a:r>
              <a:rPr lang="en-US" dirty="0"/>
              <a:t> </a:t>
            </a:r>
            <a:r>
              <a:rPr lang="en-US" dirty="0" err="1"/>
              <a:t>hậu</a:t>
            </a:r>
            <a:r>
              <a:rPr lang="en-US" dirty="0"/>
              <a:t> </a:t>
            </a:r>
            <a:r>
              <a:rPr lang="en-US" dirty="0" err="1"/>
              <a:t>phẫu</a:t>
            </a:r>
            <a:endParaRPr lang="en-US" dirty="0"/>
          </a:p>
          <a:p>
            <a:pPr>
              <a:buFontTx/>
              <a:buChar char="-"/>
            </a:pPr>
            <a:r>
              <a:rPr lang="en-US" dirty="0" err="1"/>
              <a:t>Chăm</a:t>
            </a:r>
            <a:r>
              <a:rPr lang="en-US" dirty="0"/>
              <a:t> </a:t>
            </a:r>
            <a:r>
              <a:rPr lang="en-US" dirty="0" err="1"/>
              <a:t>sóc</a:t>
            </a:r>
            <a:r>
              <a:rPr lang="en-US" dirty="0"/>
              <a:t> </a:t>
            </a:r>
            <a:r>
              <a:rPr lang="en-US" dirty="0" err="1"/>
              <a:t>sau</a:t>
            </a:r>
            <a:r>
              <a:rPr lang="en-US" dirty="0"/>
              <a:t> </a:t>
            </a:r>
            <a:r>
              <a:rPr lang="en-US" dirty="0" err="1"/>
              <a:t>mổ</a:t>
            </a:r>
            <a:r>
              <a:rPr lang="en-US" dirty="0"/>
              <a:t> </a:t>
            </a:r>
            <a:r>
              <a:rPr lang="en-US" dirty="0" err="1"/>
              <a:t>kém</a:t>
            </a:r>
            <a:r>
              <a:rPr lang="en-US" dirty="0"/>
              <a:t>: </a:t>
            </a:r>
            <a:r>
              <a:rPr lang="en-US" dirty="0" err="1"/>
              <a:t>Thiếu</a:t>
            </a:r>
            <a:r>
              <a:rPr lang="en-US" dirty="0"/>
              <a:t> PHCN, </a:t>
            </a:r>
            <a:r>
              <a:rPr lang="en-US" dirty="0" err="1"/>
              <a:t>rút</a:t>
            </a:r>
            <a:r>
              <a:rPr lang="en-US" dirty="0"/>
              <a:t> </a:t>
            </a:r>
            <a:r>
              <a:rPr lang="en-US" dirty="0" err="1"/>
              <a:t>ống</a:t>
            </a:r>
            <a:r>
              <a:rPr lang="en-US" dirty="0"/>
              <a:t> </a:t>
            </a:r>
            <a:r>
              <a:rPr lang="en-US" dirty="0" err="1"/>
              <a:t>dẫn</a:t>
            </a:r>
            <a:r>
              <a:rPr lang="en-US" dirty="0"/>
              <a:t> </a:t>
            </a:r>
            <a:r>
              <a:rPr lang="en-US" dirty="0" err="1"/>
              <a:t>lưu</a:t>
            </a:r>
            <a:r>
              <a:rPr lang="en-US" dirty="0"/>
              <a:t> </a:t>
            </a:r>
            <a:r>
              <a:rPr lang="en-US" dirty="0" err="1"/>
              <a:t>trễ</a:t>
            </a:r>
            <a:r>
              <a:rPr lang="en-US" dirty="0"/>
              <a:t>, </a:t>
            </a:r>
            <a:r>
              <a:rPr lang="en-US" dirty="0" err="1"/>
              <a:t>giảm</a:t>
            </a:r>
            <a:r>
              <a:rPr lang="en-US" dirty="0"/>
              <a:t> </a:t>
            </a:r>
            <a:r>
              <a:rPr lang="en-US" dirty="0" err="1"/>
              <a:t>đau</a:t>
            </a:r>
            <a:r>
              <a:rPr lang="en-US" dirty="0"/>
              <a:t> </a:t>
            </a:r>
            <a:r>
              <a:rPr lang="en-US" dirty="0" err="1"/>
              <a:t>kém</a:t>
            </a:r>
            <a:r>
              <a:rPr lang="en-US" dirty="0"/>
              <a:t>…</a:t>
            </a:r>
          </a:p>
          <a:p>
            <a:pPr>
              <a:buFontTx/>
              <a:buChar char="-"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B1F4750-6AF6-EDD2-A6CB-0E943874317A}"/>
              </a:ext>
            </a:extLst>
          </p:cNvPr>
          <p:cNvSpPr/>
          <p:nvPr/>
        </p:nvSpPr>
        <p:spPr>
          <a:xfrm>
            <a:off x="8085762" y="1993186"/>
            <a:ext cx="3739793" cy="295895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200000"/>
              </a:lnSpc>
            </a:pPr>
            <a:r>
              <a:rPr lang="en-US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KHÔNG CHỈ CÓ KỸ THUẬT MỔ (NỘI SOI/MỔ MỞ) MỚI ẢNH HƯỞNG ĐẾN THỜI GIAN HỒI PHỤC, THỜI GIAN NẰM VIỆN</a:t>
            </a:r>
          </a:p>
        </p:txBody>
      </p:sp>
    </p:spTree>
    <p:extLst>
      <p:ext uri="{BB962C8B-B14F-4D97-AF65-F5344CB8AC3E}">
        <p14:creationId xmlns:p14="http://schemas.microsoft.com/office/powerpoint/2010/main" val="18121238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062332-0B6C-2EE3-9277-80073F3F45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 err="1">
                <a:solidFill>
                  <a:srgbClr val="FF0000"/>
                </a:solidFill>
              </a:rPr>
              <a:t>Hiệu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quả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của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chương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trình</a:t>
            </a:r>
            <a:r>
              <a:rPr lang="en-US" b="1" dirty="0">
                <a:solidFill>
                  <a:srgbClr val="FF0000"/>
                </a:solidFill>
              </a:rPr>
              <a:t> ERAS </a:t>
            </a:r>
            <a:br>
              <a:rPr lang="en-US" b="1" dirty="0">
                <a:solidFill>
                  <a:srgbClr val="FF0000"/>
                </a:solidFill>
              </a:rPr>
            </a:br>
            <a:r>
              <a:rPr lang="en-US" b="1" dirty="0" err="1">
                <a:solidFill>
                  <a:srgbClr val="FF0000"/>
                </a:solidFill>
              </a:rPr>
              <a:t>trong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phẫu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thuật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lồng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ngực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2EFB6B-D39E-6374-11D5-D0EE3EC813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69280" y="1825625"/>
            <a:ext cx="5958038" cy="4228666"/>
          </a:xfrm>
        </p:spPr>
        <p:txBody>
          <a:bodyPr/>
          <a:lstStyle/>
          <a:p>
            <a:r>
              <a:rPr lang="en-US" b="1" dirty="0" err="1"/>
              <a:t>Nghiên</a:t>
            </a:r>
            <a:r>
              <a:rPr lang="en-US" b="1" dirty="0"/>
              <a:t> </a:t>
            </a:r>
            <a:r>
              <a:rPr lang="en-US" b="1" dirty="0" err="1"/>
              <a:t>cứu</a:t>
            </a:r>
            <a:r>
              <a:rPr lang="en-US" b="1" dirty="0"/>
              <a:t> </a:t>
            </a:r>
            <a:r>
              <a:rPr lang="en-US" b="1" dirty="0" err="1"/>
              <a:t>ứng</a:t>
            </a:r>
            <a:r>
              <a:rPr lang="en-US" b="1" dirty="0"/>
              <a:t> </a:t>
            </a:r>
            <a:r>
              <a:rPr lang="en-US" b="1" dirty="0" err="1"/>
              <a:t>dụng</a:t>
            </a:r>
            <a:r>
              <a:rPr lang="en-US" b="1" dirty="0"/>
              <a:t> ERAS </a:t>
            </a:r>
            <a:r>
              <a:rPr lang="en-US" b="1" dirty="0" err="1"/>
              <a:t>tại</a:t>
            </a:r>
            <a:r>
              <a:rPr lang="en-US" b="1" dirty="0"/>
              <a:t> Brazil</a:t>
            </a:r>
          </a:p>
          <a:p>
            <a:pPr>
              <a:buFontTx/>
              <a:buChar char="-"/>
            </a:pPr>
            <a:r>
              <a:rPr lang="en-US" dirty="0" err="1"/>
              <a:t>Giảm</a:t>
            </a:r>
            <a:r>
              <a:rPr lang="en-US" dirty="0"/>
              <a:t> </a:t>
            </a:r>
            <a:r>
              <a:rPr lang="en-US" dirty="0" err="1"/>
              <a:t>tỷ</a:t>
            </a:r>
            <a:r>
              <a:rPr lang="en-US" dirty="0"/>
              <a:t> </a:t>
            </a:r>
            <a:r>
              <a:rPr lang="en-US" dirty="0" err="1"/>
              <a:t>lệ</a:t>
            </a:r>
            <a:r>
              <a:rPr lang="en-US" dirty="0"/>
              <a:t> </a:t>
            </a:r>
            <a:r>
              <a:rPr lang="en-US" dirty="0" err="1"/>
              <a:t>biến</a:t>
            </a:r>
            <a:r>
              <a:rPr lang="en-US" dirty="0"/>
              <a:t> </a:t>
            </a:r>
            <a:r>
              <a:rPr lang="en-US" dirty="0" err="1"/>
              <a:t>chứng</a:t>
            </a:r>
            <a:r>
              <a:rPr lang="en-US" dirty="0"/>
              <a:t> (36% ở </a:t>
            </a:r>
            <a:r>
              <a:rPr lang="en-US" dirty="0" err="1"/>
              <a:t>nhóm</a:t>
            </a:r>
            <a:r>
              <a:rPr lang="en-US" dirty="0"/>
              <a:t> non-ERAS vs 24% ở </a:t>
            </a:r>
            <a:r>
              <a:rPr lang="en-US" dirty="0" err="1"/>
              <a:t>nhóm</a:t>
            </a:r>
            <a:r>
              <a:rPr lang="en-US" dirty="0"/>
              <a:t> ERAS)</a:t>
            </a:r>
          </a:p>
          <a:p>
            <a:pPr>
              <a:buFontTx/>
              <a:buChar char="-"/>
            </a:pPr>
            <a:r>
              <a:rPr lang="en-US" dirty="0" err="1"/>
              <a:t>Giảm</a:t>
            </a:r>
            <a:r>
              <a:rPr lang="en-US" dirty="0"/>
              <a:t> </a:t>
            </a:r>
            <a:r>
              <a:rPr lang="en-US" dirty="0" err="1"/>
              <a:t>thời</a:t>
            </a:r>
            <a:r>
              <a:rPr lang="en-US" dirty="0"/>
              <a:t> </a:t>
            </a:r>
            <a:r>
              <a:rPr lang="en-US" dirty="0" err="1"/>
              <a:t>gian</a:t>
            </a:r>
            <a:r>
              <a:rPr lang="en-US" dirty="0"/>
              <a:t> </a:t>
            </a:r>
            <a:r>
              <a:rPr lang="en-US" dirty="0" err="1"/>
              <a:t>nằm</a:t>
            </a:r>
            <a:r>
              <a:rPr lang="en-US" dirty="0"/>
              <a:t> </a:t>
            </a:r>
            <a:r>
              <a:rPr lang="en-US" dirty="0" err="1"/>
              <a:t>viện</a:t>
            </a:r>
            <a:endParaRPr lang="en-US" dirty="0"/>
          </a:p>
          <a:p>
            <a:pPr>
              <a:buFontTx/>
              <a:buChar char="-"/>
            </a:pPr>
            <a:r>
              <a:rPr lang="en-US" dirty="0" err="1"/>
              <a:t>Giảm</a:t>
            </a:r>
            <a:r>
              <a:rPr lang="en-US" dirty="0"/>
              <a:t> </a:t>
            </a:r>
            <a:r>
              <a:rPr lang="en-US" dirty="0" err="1"/>
              <a:t>tỷ</a:t>
            </a:r>
            <a:r>
              <a:rPr lang="en-US" dirty="0"/>
              <a:t> </a:t>
            </a:r>
            <a:r>
              <a:rPr lang="en-US" dirty="0" err="1"/>
              <a:t>lệ</a:t>
            </a:r>
            <a:r>
              <a:rPr lang="en-US" dirty="0"/>
              <a:t> </a:t>
            </a:r>
            <a:r>
              <a:rPr lang="en-US" dirty="0" err="1"/>
              <a:t>tái</a:t>
            </a:r>
            <a:r>
              <a:rPr lang="en-US" dirty="0"/>
              <a:t> </a:t>
            </a:r>
            <a:r>
              <a:rPr lang="en-US" dirty="0" err="1"/>
              <a:t>nhập</a:t>
            </a:r>
            <a:r>
              <a:rPr lang="en-US" dirty="0"/>
              <a:t> </a:t>
            </a:r>
            <a:r>
              <a:rPr lang="en-US" dirty="0" err="1"/>
              <a:t>viện</a:t>
            </a:r>
            <a:r>
              <a:rPr lang="en-US" dirty="0"/>
              <a:t> </a:t>
            </a:r>
            <a:r>
              <a:rPr lang="en-US" dirty="0" err="1"/>
              <a:t>sau</a:t>
            </a:r>
            <a:r>
              <a:rPr lang="en-US" dirty="0"/>
              <a:t> </a:t>
            </a:r>
            <a:r>
              <a:rPr lang="en-US" dirty="0" err="1"/>
              <a:t>mổ</a:t>
            </a:r>
            <a:r>
              <a:rPr lang="en-US" dirty="0"/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FAFE2A3-4DA6-2227-2F3D-47D5D43DC1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1597844"/>
            <a:ext cx="4765066" cy="228118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C452543-479F-7677-32C9-4BF0028A8E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970" y="4013969"/>
            <a:ext cx="5212430" cy="199075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323383F-D7A8-E052-5EA4-9CBFF905CCF3}"/>
              </a:ext>
            </a:extLst>
          </p:cNvPr>
          <p:cNvCxnSpPr/>
          <p:nvPr/>
        </p:nvCxnSpPr>
        <p:spPr>
          <a:xfrm>
            <a:off x="548640" y="4369869"/>
            <a:ext cx="36576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DA96B8F-CCAE-B829-69E5-FA0A05B26920}"/>
              </a:ext>
            </a:extLst>
          </p:cNvPr>
          <p:cNvCxnSpPr/>
          <p:nvPr/>
        </p:nvCxnSpPr>
        <p:spPr>
          <a:xfrm>
            <a:off x="1674795" y="4957010"/>
            <a:ext cx="36576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5846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A7F5A2-B5C7-D158-C4E0-B0FE3BD57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7181F9F2-596A-739E-C327-68F58485FAC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63790" y="719704"/>
            <a:ext cx="4762500" cy="2447925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AC7F9AF-05A1-CA6E-5895-840E32E770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934" y="112146"/>
            <a:ext cx="4525829" cy="234789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DE8D49C-0820-4A33-7724-42177DD64A8B}"/>
              </a:ext>
            </a:extLst>
          </p:cNvPr>
          <p:cNvSpPr txBox="1"/>
          <p:nvPr/>
        </p:nvSpPr>
        <p:spPr>
          <a:xfrm>
            <a:off x="6263790" y="3359275"/>
            <a:ext cx="609760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en-US" sz="2400" dirty="0">
                <a:solidFill>
                  <a:srgbClr val="FF0000"/>
                </a:solidFill>
              </a:rPr>
              <a:t>ERAS </a:t>
            </a:r>
            <a:r>
              <a:rPr lang="en-US" sz="2400" dirty="0" err="1">
                <a:solidFill>
                  <a:srgbClr val="FF0000"/>
                </a:solidFill>
              </a:rPr>
              <a:t>giảm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thời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gian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nằm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viện</a:t>
            </a:r>
            <a:r>
              <a:rPr lang="en-US" sz="2400" dirty="0">
                <a:solidFill>
                  <a:srgbClr val="FF0000"/>
                </a:solidFill>
              </a:rPr>
              <a:t> 1 </a:t>
            </a:r>
            <a:r>
              <a:rPr lang="en-US" sz="2400" dirty="0" err="1">
                <a:solidFill>
                  <a:srgbClr val="FF0000"/>
                </a:solidFill>
              </a:rPr>
              <a:t>ngày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</a:p>
          <a:p>
            <a:pPr>
              <a:buFontTx/>
              <a:buChar char="-"/>
            </a:pPr>
            <a:r>
              <a:rPr lang="en-US" sz="2400" dirty="0">
                <a:solidFill>
                  <a:srgbClr val="FF0000"/>
                </a:solidFill>
              </a:rPr>
              <a:t>ERAS </a:t>
            </a:r>
            <a:r>
              <a:rPr lang="en-US" sz="2400" dirty="0" err="1">
                <a:solidFill>
                  <a:srgbClr val="FF0000"/>
                </a:solidFill>
              </a:rPr>
              <a:t>giảm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tỷ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lệ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biến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chứng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phổi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từ</a:t>
            </a:r>
            <a:r>
              <a:rPr lang="en-US" sz="2400" dirty="0">
                <a:solidFill>
                  <a:srgbClr val="FF0000"/>
                </a:solidFill>
              </a:rPr>
              <a:t> 29%-&gt;20%</a:t>
            </a:r>
          </a:p>
          <a:p>
            <a:pPr>
              <a:buFontTx/>
              <a:buChar char="-"/>
            </a:pPr>
            <a:r>
              <a:rPr lang="en-US" sz="2400" dirty="0">
                <a:solidFill>
                  <a:srgbClr val="FF0000"/>
                </a:solidFill>
              </a:rPr>
              <a:t>ERAS </a:t>
            </a:r>
            <a:r>
              <a:rPr lang="en-US" sz="2400" dirty="0" err="1">
                <a:solidFill>
                  <a:srgbClr val="FF0000"/>
                </a:solidFill>
              </a:rPr>
              <a:t>giảm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tỷ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lệ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biến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chứng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tim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từ</a:t>
            </a:r>
            <a:r>
              <a:rPr lang="en-US" sz="2400" dirty="0">
                <a:solidFill>
                  <a:srgbClr val="FF0000"/>
                </a:solidFill>
              </a:rPr>
              <a:t> 18%-&gt; 12%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637E440-9A30-1472-C125-926B968A58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639" y="2914650"/>
            <a:ext cx="4067326" cy="208958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0347EEF-D545-CD2B-A135-0C70FAA2E933}"/>
              </a:ext>
            </a:extLst>
          </p:cNvPr>
          <p:cNvSpPr txBox="1"/>
          <p:nvPr/>
        </p:nvSpPr>
        <p:spPr>
          <a:xfrm>
            <a:off x="453638" y="5043908"/>
            <a:ext cx="667868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en-US" dirty="0">
                <a:solidFill>
                  <a:srgbClr val="FF0000"/>
                </a:solidFill>
              </a:rPr>
              <a:t> ERAS </a:t>
            </a:r>
            <a:r>
              <a:rPr lang="en-US" dirty="0" err="1">
                <a:solidFill>
                  <a:srgbClr val="FF0000"/>
                </a:solidFill>
              </a:rPr>
              <a:t>giảm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thời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gian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nằm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viện</a:t>
            </a:r>
            <a:r>
              <a:rPr lang="en-US" dirty="0">
                <a:solidFill>
                  <a:srgbClr val="FF0000"/>
                </a:solidFill>
              </a:rPr>
              <a:t> 2 </a:t>
            </a:r>
            <a:r>
              <a:rPr lang="en-US" dirty="0" err="1">
                <a:solidFill>
                  <a:srgbClr val="FF0000"/>
                </a:solidFill>
              </a:rPr>
              <a:t>ngày</a:t>
            </a:r>
            <a:r>
              <a:rPr lang="en-US" dirty="0">
                <a:solidFill>
                  <a:srgbClr val="FF0000"/>
                </a:solidFill>
              </a:rPr>
              <a:t> </a:t>
            </a:r>
          </a:p>
          <a:p>
            <a:pPr>
              <a:buFontTx/>
              <a:buChar char="-"/>
            </a:pPr>
            <a:r>
              <a:rPr lang="en-US" dirty="0">
                <a:solidFill>
                  <a:srgbClr val="FF0000"/>
                </a:solidFill>
              </a:rPr>
              <a:t> ERAS </a:t>
            </a:r>
            <a:r>
              <a:rPr lang="en-US" dirty="0" err="1">
                <a:solidFill>
                  <a:srgbClr val="FF0000"/>
                </a:solidFill>
              </a:rPr>
              <a:t>giảm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tỷ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lệ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sử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dụng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các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thuốc</a:t>
            </a:r>
            <a:r>
              <a:rPr lang="en-US" dirty="0">
                <a:solidFill>
                  <a:srgbClr val="FF0000"/>
                </a:solidFill>
              </a:rPr>
              <a:t> an </a:t>
            </a:r>
            <a:r>
              <a:rPr lang="en-US" dirty="0" err="1">
                <a:solidFill>
                  <a:srgbClr val="FF0000"/>
                </a:solidFill>
              </a:rPr>
              <a:t>thần</a:t>
            </a:r>
            <a:endParaRPr lang="en-US" dirty="0">
              <a:solidFill>
                <a:srgbClr val="FF0000"/>
              </a:solidFill>
            </a:endParaRPr>
          </a:p>
          <a:p>
            <a:pPr>
              <a:buFontTx/>
              <a:buChar char="-"/>
            </a:pPr>
            <a:r>
              <a:rPr lang="en-US" dirty="0">
                <a:solidFill>
                  <a:srgbClr val="FF0000"/>
                </a:solidFill>
              </a:rPr>
              <a:t> ERAS </a:t>
            </a:r>
            <a:r>
              <a:rPr lang="en-US" dirty="0" err="1">
                <a:solidFill>
                  <a:srgbClr val="FF0000"/>
                </a:solidFill>
              </a:rPr>
              <a:t>cải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thiện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điểm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đau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sau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mổ</a:t>
            </a:r>
            <a:endParaRPr lang="en-US" dirty="0">
              <a:solidFill>
                <a:srgbClr val="FF0000"/>
              </a:solidFill>
            </a:endParaRPr>
          </a:p>
          <a:p>
            <a:pPr>
              <a:buFontTx/>
              <a:buChar char="-"/>
            </a:pPr>
            <a:r>
              <a:rPr lang="en-US" dirty="0">
                <a:solidFill>
                  <a:srgbClr val="FF0000"/>
                </a:solidFill>
              </a:rPr>
              <a:t> ERAS </a:t>
            </a:r>
            <a:r>
              <a:rPr lang="en-US" dirty="0" err="1">
                <a:solidFill>
                  <a:srgbClr val="FF0000"/>
                </a:solidFill>
              </a:rPr>
              <a:t>hạn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chế</a:t>
            </a:r>
            <a:r>
              <a:rPr lang="en-US" dirty="0">
                <a:solidFill>
                  <a:srgbClr val="FF0000"/>
                </a:solidFill>
              </a:rPr>
              <a:t> chi </a:t>
            </a:r>
            <a:r>
              <a:rPr lang="en-US" dirty="0" err="1">
                <a:solidFill>
                  <a:srgbClr val="FF0000"/>
                </a:solidFill>
              </a:rPr>
              <a:t>phí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nội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trú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06549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547F9C-5589-A775-0B86-6A6DC848F1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9EA45D-C81C-A4EB-0064-6780A68AA5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F06AFCE-717A-7057-DC37-BFAF2A78FA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5084" y="2258430"/>
            <a:ext cx="8700436" cy="412236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47656AD-F909-1091-A47F-0CEC03BFDC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7557" y="189568"/>
            <a:ext cx="8367963" cy="200139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4A8D122-930A-996B-CB99-110E0B09E2C7}"/>
              </a:ext>
            </a:extLst>
          </p:cNvPr>
          <p:cNvSpPr/>
          <p:nvPr/>
        </p:nvSpPr>
        <p:spPr>
          <a:xfrm>
            <a:off x="3599848" y="2943373"/>
            <a:ext cx="1828800" cy="311858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914990C-760E-7863-F818-10B26F86139D}"/>
              </a:ext>
            </a:extLst>
          </p:cNvPr>
          <p:cNvSpPr/>
          <p:nvPr/>
        </p:nvSpPr>
        <p:spPr>
          <a:xfrm>
            <a:off x="5765532" y="2943372"/>
            <a:ext cx="1828800" cy="311858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A9F8B7D-83E6-688A-B0E9-2BD7806B8A3E}"/>
              </a:ext>
            </a:extLst>
          </p:cNvPr>
          <p:cNvSpPr/>
          <p:nvPr/>
        </p:nvSpPr>
        <p:spPr>
          <a:xfrm>
            <a:off x="3412241" y="2414239"/>
            <a:ext cx="2204013" cy="461665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Truyền</a:t>
            </a:r>
            <a:r>
              <a:rPr lang="en-US" sz="24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2400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thống</a:t>
            </a:r>
            <a:endParaRPr lang="en-US" sz="2400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BADF732-2CF4-732A-A11A-12B9700F4D2D}"/>
              </a:ext>
            </a:extLst>
          </p:cNvPr>
          <p:cNvSpPr/>
          <p:nvPr/>
        </p:nvSpPr>
        <p:spPr>
          <a:xfrm>
            <a:off x="5496426" y="2401271"/>
            <a:ext cx="2204013" cy="461665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ERAS</a:t>
            </a:r>
            <a:endParaRPr lang="en-US" sz="2400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674552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C1BFA3-1B47-E18D-4668-84CDDB2EED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6400" y="1325563"/>
            <a:ext cx="5867399" cy="4851400"/>
          </a:xfrm>
        </p:spPr>
        <p:txBody>
          <a:bodyPr/>
          <a:lstStyle/>
          <a:p>
            <a:r>
              <a:rPr lang="en-US" dirty="0" err="1">
                <a:solidFill>
                  <a:srgbClr val="FF0000"/>
                </a:solidFill>
              </a:rPr>
              <a:t>Nghiên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cứu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Tổng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quan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hệ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thống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và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phân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tích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gộp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các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nghiên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cứu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thử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nghiệm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lâm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sàng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ngẫu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nhiên</a:t>
            </a:r>
            <a:r>
              <a:rPr lang="en-US" dirty="0">
                <a:solidFill>
                  <a:srgbClr val="FF0000"/>
                </a:solidFill>
              </a:rPr>
              <a:t>:</a:t>
            </a:r>
          </a:p>
          <a:p>
            <a:pPr>
              <a:buFontTx/>
              <a:buChar char="-"/>
            </a:pPr>
            <a:r>
              <a:rPr lang="en-US" dirty="0">
                <a:solidFill>
                  <a:srgbClr val="FF0000"/>
                </a:solidFill>
              </a:rPr>
              <a:t>ERAS </a:t>
            </a:r>
            <a:r>
              <a:rPr lang="en-US" dirty="0" err="1">
                <a:solidFill>
                  <a:srgbClr val="FF0000"/>
                </a:solidFill>
              </a:rPr>
              <a:t>hạn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chế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biến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chứng</a:t>
            </a:r>
            <a:r>
              <a:rPr lang="en-US" dirty="0">
                <a:solidFill>
                  <a:srgbClr val="FF0000"/>
                </a:solidFill>
              </a:rPr>
              <a:t> chu </a:t>
            </a:r>
            <a:r>
              <a:rPr lang="en-US" dirty="0" err="1">
                <a:solidFill>
                  <a:srgbClr val="FF0000"/>
                </a:solidFill>
              </a:rPr>
              <a:t>phẫu</a:t>
            </a:r>
            <a:r>
              <a:rPr lang="en-US" dirty="0">
                <a:solidFill>
                  <a:srgbClr val="FF0000"/>
                </a:solidFill>
              </a:rPr>
              <a:t>, </a:t>
            </a:r>
            <a:r>
              <a:rPr lang="en-US" dirty="0" err="1">
                <a:solidFill>
                  <a:srgbClr val="FF0000"/>
                </a:solidFill>
              </a:rPr>
              <a:t>đặc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biệt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là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biến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chứng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phổi</a:t>
            </a:r>
            <a:endParaRPr lang="en-US" dirty="0">
              <a:solidFill>
                <a:srgbClr val="FF0000"/>
              </a:solidFill>
            </a:endParaRPr>
          </a:p>
          <a:p>
            <a:pPr>
              <a:buFontTx/>
              <a:buChar char="-"/>
            </a:pPr>
            <a:r>
              <a:rPr lang="en-US" dirty="0">
                <a:solidFill>
                  <a:srgbClr val="FF0000"/>
                </a:solidFill>
              </a:rPr>
              <a:t>ERAS </a:t>
            </a:r>
            <a:r>
              <a:rPr lang="en-US" dirty="0" err="1">
                <a:solidFill>
                  <a:srgbClr val="FF0000"/>
                </a:solidFill>
              </a:rPr>
              <a:t>giảm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thời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gian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nằm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hồi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sức</a:t>
            </a:r>
            <a:r>
              <a:rPr lang="en-US" dirty="0">
                <a:solidFill>
                  <a:srgbClr val="FF0000"/>
                </a:solidFill>
              </a:rPr>
              <a:t>, </a:t>
            </a:r>
            <a:r>
              <a:rPr lang="en-US" dirty="0" err="1">
                <a:solidFill>
                  <a:srgbClr val="FF0000"/>
                </a:solidFill>
              </a:rPr>
              <a:t>giảm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thời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gian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nằm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viện</a:t>
            </a:r>
            <a:endParaRPr lang="en-US" dirty="0">
              <a:solidFill>
                <a:srgbClr val="FF0000"/>
              </a:solidFill>
            </a:endParaRPr>
          </a:p>
          <a:p>
            <a:pPr>
              <a:buFontTx/>
              <a:buChar char="-"/>
            </a:pPr>
            <a:r>
              <a:rPr lang="en-US" dirty="0">
                <a:solidFill>
                  <a:srgbClr val="FF0000"/>
                </a:solidFill>
              </a:rPr>
              <a:t>ERAS </a:t>
            </a:r>
            <a:r>
              <a:rPr lang="en-US" dirty="0" err="1">
                <a:solidFill>
                  <a:srgbClr val="FF0000"/>
                </a:solidFill>
              </a:rPr>
              <a:t>giúp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hạn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chế</a:t>
            </a:r>
            <a:r>
              <a:rPr lang="en-US" dirty="0">
                <a:solidFill>
                  <a:srgbClr val="FF0000"/>
                </a:solidFill>
              </a:rPr>
              <a:t> chi </a:t>
            </a:r>
            <a:r>
              <a:rPr lang="en-US" dirty="0" err="1">
                <a:solidFill>
                  <a:srgbClr val="FF0000"/>
                </a:solidFill>
              </a:rPr>
              <a:t>phí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nội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trú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C846318-DE7C-3B2E-633C-F30D93F228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487" y="1325563"/>
            <a:ext cx="5209953" cy="4998228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3B383BC8-4DD8-71DA-253B-0589421E84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8059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86FA9E-9C00-3B51-7E4C-864C63DA75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Số</a:t>
            </a:r>
            <a:r>
              <a:rPr lang="en-US" sz="28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ngày</a:t>
            </a:r>
            <a:r>
              <a:rPr lang="en-US" sz="28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nằm</a:t>
            </a:r>
            <a:r>
              <a:rPr lang="en-US" sz="28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viện</a:t>
            </a:r>
            <a:r>
              <a:rPr lang="en-US" sz="28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sau</a:t>
            </a:r>
            <a:r>
              <a:rPr lang="en-US" sz="28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phẫu</a:t>
            </a:r>
            <a:r>
              <a:rPr lang="en-US" sz="28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thuật</a:t>
            </a:r>
            <a:r>
              <a:rPr lang="en-US" sz="28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u </a:t>
            </a:r>
            <a:r>
              <a:rPr lang="en-US" sz="28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phổi</a:t>
            </a:r>
            <a:endParaRPr lang="en-US" sz="2800" b="1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0BFFD94D-80F3-F80C-058E-EF2255A6BB9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30519522"/>
              </p:ext>
            </p:extLst>
          </p:nvPr>
        </p:nvGraphicFramePr>
        <p:xfrm>
          <a:off x="563968" y="1583143"/>
          <a:ext cx="10375605" cy="41254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8D465D84-64A7-74DB-5F5D-AB7CCBB10D14}"/>
              </a:ext>
            </a:extLst>
          </p:cNvPr>
          <p:cNvSpPr txBox="1"/>
          <p:nvPr/>
        </p:nvSpPr>
        <p:spPr>
          <a:xfrm>
            <a:off x="1202917" y="4076627"/>
            <a:ext cx="90977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2018               2019                  2020                   2021                   2022</a:t>
            </a:r>
            <a:endParaRPr lang="en-US" dirty="0">
              <a:solidFill>
                <a:srgbClr val="0070C0"/>
              </a:solidFill>
            </a:endParaRP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00AD0B4F-2937-87B2-9413-282CA986D1E9}"/>
              </a:ext>
            </a:extLst>
          </p:cNvPr>
          <p:cNvCxnSpPr>
            <a:cxnSpLocks/>
          </p:cNvCxnSpPr>
          <p:nvPr/>
        </p:nvCxnSpPr>
        <p:spPr>
          <a:xfrm flipV="1">
            <a:off x="5671335" y="1690688"/>
            <a:ext cx="2090432" cy="847029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9" name="Picture 4" descr="Guidelines for enhanced recovery after lung surgery: recommendations of the  Enhanced Recovery After Surgery (ERASVR ) Society an">
            <a:extLst>
              <a:ext uri="{FF2B5EF4-FFF2-40B4-BE49-F238E27FC236}">
                <a16:creationId xmlns:a16="http://schemas.microsoft.com/office/drawing/2014/main" id="{7C8029E1-12F5-4195-B05E-7AEC72CFEDA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5" b="4213"/>
          <a:stretch/>
        </p:blipFill>
        <p:spPr bwMode="auto">
          <a:xfrm>
            <a:off x="7878725" y="1248737"/>
            <a:ext cx="1193356" cy="1160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9F6221C-3D61-B97C-64FC-0AB6A19C03E2}"/>
              </a:ext>
            </a:extLst>
          </p:cNvPr>
          <p:cNvCxnSpPr>
            <a:cxnSpLocks/>
          </p:cNvCxnSpPr>
          <p:nvPr/>
        </p:nvCxnSpPr>
        <p:spPr>
          <a:xfrm flipH="1">
            <a:off x="5373384" y="1248737"/>
            <a:ext cx="113016" cy="282789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0A0EF2FD-7151-DE86-724E-81E56629E6B7}"/>
              </a:ext>
            </a:extLst>
          </p:cNvPr>
          <p:cNvSpPr/>
          <p:nvPr/>
        </p:nvSpPr>
        <p:spPr>
          <a:xfrm>
            <a:off x="2270589" y="2938409"/>
            <a:ext cx="2558265" cy="490591"/>
          </a:xfrm>
          <a:prstGeom prst="rect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Pre-ERAS</a:t>
            </a:r>
          </a:p>
        </p:txBody>
      </p:sp>
    </p:spTree>
    <p:extLst>
      <p:ext uri="{BB962C8B-B14F-4D97-AF65-F5344CB8AC3E}">
        <p14:creationId xmlns:p14="http://schemas.microsoft.com/office/powerpoint/2010/main" val="3883600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27F179-5B0F-47E8-BFD9-0B15890015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0151" y="2305643"/>
            <a:ext cx="10515600" cy="4351338"/>
          </a:xfrm>
        </p:spPr>
        <p:txBody>
          <a:bodyPr/>
          <a:lstStyle/>
          <a:p>
            <a:pPr marL="0" indent="0" algn="ctr">
              <a:lnSpc>
                <a:spcPct val="200000"/>
              </a:lnSpc>
              <a:buNone/>
            </a:pPr>
            <a:r>
              <a:rPr lang="en-US" sz="28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QUÁ TRÌNH XÂY DỰNG MÔ HÌNH ERAS 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en-US" sz="28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TẠI KHOA LỒNG NGỰC MẠCH MÁU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566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6437EA-E597-890D-98F2-14EE85ADC4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Tài</a:t>
            </a:r>
            <a:r>
              <a:rPr lang="en-US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liệu</a:t>
            </a:r>
            <a:r>
              <a:rPr lang="en-US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hướng</a:t>
            </a:r>
            <a:r>
              <a:rPr lang="en-US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dẫn</a:t>
            </a:r>
            <a:endParaRPr lang="en-US" b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CEA4F1C-7A57-50A6-FD44-355498062B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9831" y="2089147"/>
            <a:ext cx="4616521" cy="30795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272CF7F-ADDB-9860-DBF6-049654A181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8400" y="1812700"/>
            <a:ext cx="4445400" cy="253601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57B2A37-3EAB-CCB5-5001-28E94743F1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038" y="5168677"/>
            <a:ext cx="6096000" cy="104760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55CD696-CAB3-84A9-5B64-CF70F7AAA5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08400" y="4348715"/>
            <a:ext cx="4445400" cy="1452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088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D92F44C3-1D14-7E8F-CD99-49076C8EAF46}"/>
              </a:ext>
            </a:extLst>
          </p:cNvPr>
          <p:cNvSpPr txBox="1"/>
          <p:nvPr/>
        </p:nvSpPr>
        <p:spPr>
          <a:xfrm>
            <a:off x="528637" y="1114426"/>
            <a:ext cx="11458575" cy="1674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28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THỰC HIỆN ERAS TRONG PHẪU THUẬT LỒNG NGỰC </a:t>
            </a:r>
            <a:br>
              <a:rPr lang="en-US" sz="28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US" sz="28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TẠI BỆNH VIỆN ĐẠI HỌC Y DƯỢC TPHCM</a:t>
            </a:r>
            <a:endParaRPr lang="en-US" sz="2800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7B385F7-3014-2449-9818-3A77EB3CC1F6}"/>
              </a:ext>
            </a:extLst>
          </p:cNvPr>
          <p:cNvSpPr txBox="1"/>
          <p:nvPr/>
        </p:nvSpPr>
        <p:spPr>
          <a:xfrm>
            <a:off x="3913002" y="3664626"/>
            <a:ext cx="3952875" cy="6515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BS. Hồ Tất Bằng</a:t>
            </a:r>
            <a:endParaRPr lang="en-US" sz="28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64C06AE-8AED-3DDE-08EE-16B2FEA678B7}"/>
              </a:ext>
            </a:extLst>
          </p:cNvPr>
          <p:cNvSpPr txBox="1"/>
          <p:nvPr/>
        </p:nvSpPr>
        <p:spPr>
          <a:xfrm>
            <a:off x="974208" y="4618161"/>
            <a:ext cx="3952875" cy="12827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800" b="1" dirty="0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Khoa </a:t>
            </a:r>
            <a:r>
              <a:rPr lang="en-US" sz="1800" b="1" dirty="0" err="1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Lồng</a:t>
            </a:r>
            <a:r>
              <a:rPr lang="en-US" sz="1800" b="1" dirty="0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ngực</a:t>
            </a:r>
            <a:r>
              <a:rPr lang="en-US" sz="1800" b="1" dirty="0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– </a:t>
            </a:r>
            <a:r>
              <a:rPr lang="en-US" sz="1800" b="1" dirty="0" err="1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Mạch</a:t>
            </a:r>
            <a:r>
              <a:rPr lang="en-US" sz="1800" b="1" dirty="0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máu</a:t>
            </a:r>
            <a:r>
              <a:rPr lang="en-US" sz="1800" b="1" dirty="0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BV </a:t>
            </a:r>
            <a:r>
              <a:rPr lang="en-US" sz="1800" b="1" dirty="0" err="1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Đại</a:t>
            </a:r>
            <a:r>
              <a:rPr lang="en-US" sz="1800" b="1" dirty="0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học</a:t>
            </a:r>
            <a:r>
              <a:rPr lang="en-US" sz="1800" b="1" dirty="0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Y </a:t>
            </a:r>
            <a:r>
              <a:rPr lang="en-US" sz="1800" b="1" dirty="0" err="1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Dược</a:t>
            </a:r>
            <a:r>
              <a:rPr lang="en-US" sz="1800" b="1" dirty="0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TPHCM</a:t>
            </a:r>
          </a:p>
          <a:p>
            <a:pPr algn="ctr">
              <a:lnSpc>
                <a:spcPct val="150000"/>
              </a:lnSpc>
            </a:pPr>
            <a:endParaRPr lang="en-US" b="1" dirty="0">
              <a:solidFill>
                <a:schemeClr val="accent5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5032CA7-C1B6-FCCB-0B6A-8260787DD6F3}"/>
              </a:ext>
            </a:extLst>
          </p:cNvPr>
          <p:cNvSpPr txBox="1"/>
          <p:nvPr/>
        </p:nvSpPr>
        <p:spPr>
          <a:xfrm>
            <a:off x="5889440" y="4618161"/>
            <a:ext cx="6097772" cy="867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1" dirty="0" err="1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Bộ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môn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Tổ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chức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– </a:t>
            </a:r>
            <a:r>
              <a:rPr lang="en-US" b="1" dirty="0" err="1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Quản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lý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Y </a:t>
            </a:r>
            <a:r>
              <a:rPr lang="en-US" b="1" dirty="0" err="1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tế</a:t>
            </a:r>
            <a:endParaRPr lang="en-US" b="1" dirty="0">
              <a:solidFill>
                <a:schemeClr val="accent5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b="1" dirty="0" err="1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Đại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học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Y </a:t>
            </a:r>
            <a:r>
              <a:rPr lang="en-US" b="1" dirty="0" err="1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Dược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TPHCM</a:t>
            </a:r>
            <a:endParaRPr lang="en-US" sz="1800" b="1" dirty="0">
              <a:solidFill>
                <a:schemeClr val="accent5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937132D-F78D-AEE5-13D3-5502A3365330}"/>
              </a:ext>
            </a:extLst>
          </p:cNvPr>
          <p:cNvSpPr txBox="1"/>
          <p:nvPr/>
        </p:nvSpPr>
        <p:spPr>
          <a:xfrm>
            <a:off x="2737674" y="5873707"/>
            <a:ext cx="6097772" cy="4517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1" dirty="0" err="1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Quảng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Ngãi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, </a:t>
            </a:r>
            <a:r>
              <a:rPr lang="en-US" b="1" dirty="0" err="1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tháng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3/2023</a:t>
            </a:r>
            <a:endParaRPr lang="en-US" sz="1800" b="1" dirty="0">
              <a:solidFill>
                <a:schemeClr val="accent5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29425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9A0529D-DE0A-BC94-F17B-9E952C3B6B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0089" y="1229671"/>
            <a:ext cx="8550459" cy="5058113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9E02854-7F5B-E592-8AB1-7CB087F5A877}"/>
              </a:ext>
            </a:extLst>
          </p:cNvPr>
          <p:cNvSpPr txBox="1">
            <a:spLocks/>
          </p:cNvSpPr>
          <p:nvPr/>
        </p:nvSpPr>
        <p:spPr>
          <a:xfrm>
            <a:off x="1041971" y="3967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Tài</a:t>
            </a:r>
            <a:r>
              <a:rPr lang="en-US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liệu</a:t>
            </a:r>
            <a:r>
              <a:rPr lang="en-US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hướng</a:t>
            </a:r>
            <a:r>
              <a:rPr lang="en-US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dẫn</a:t>
            </a:r>
            <a:endParaRPr lang="en-US" b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76919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8770AB91-5125-47C6-9616-46021537FA2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02059993"/>
              </p:ext>
            </p:extLst>
          </p:nvPr>
        </p:nvGraphicFramePr>
        <p:xfrm>
          <a:off x="0" y="573314"/>
          <a:ext cx="12104914" cy="60009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Arrow: Right 4">
            <a:extLst>
              <a:ext uri="{FF2B5EF4-FFF2-40B4-BE49-F238E27FC236}">
                <a16:creationId xmlns:a16="http://schemas.microsoft.com/office/drawing/2014/main" id="{D5663651-1DC3-4FD2-92FF-EBEE4E513B07}"/>
              </a:ext>
            </a:extLst>
          </p:cNvPr>
          <p:cNvSpPr/>
          <p:nvPr/>
        </p:nvSpPr>
        <p:spPr>
          <a:xfrm>
            <a:off x="6987235" y="1136091"/>
            <a:ext cx="841248" cy="351130"/>
          </a:xfrm>
          <a:prstGeom prst="rightArrow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7F03D0B1-3E63-4869-B309-7ADB9266C2FF}"/>
              </a:ext>
            </a:extLst>
          </p:cNvPr>
          <p:cNvSpPr/>
          <p:nvPr/>
        </p:nvSpPr>
        <p:spPr>
          <a:xfrm>
            <a:off x="9128911" y="3229750"/>
            <a:ext cx="841248" cy="351130"/>
          </a:xfrm>
          <a:prstGeom prst="rightArrow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55B53197-ED48-4699-A229-7853ACCBEB22}"/>
              </a:ext>
            </a:extLst>
          </p:cNvPr>
          <p:cNvSpPr/>
          <p:nvPr/>
        </p:nvSpPr>
        <p:spPr>
          <a:xfrm>
            <a:off x="8287663" y="5619933"/>
            <a:ext cx="841248" cy="351130"/>
          </a:xfrm>
          <a:prstGeom prst="rightArrow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EB0B26A-82F7-40D7-8F97-30C26E874E9B}"/>
              </a:ext>
            </a:extLst>
          </p:cNvPr>
          <p:cNvSpPr txBox="1"/>
          <p:nvPr/>
        </p:nvSpPr>
        <p:spPr>
          <a:xfrm>
            <a:off x="7973874" y="988490"/>
            <a:ext cx="1784908" cy="646331"/>
          </a:xfrm>
          <a:prstGeom prst="rect">
            <a:avLst/>
          </a:prstGeom>
          <a:solidFill>
            <a:srgbClr val="FF00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Sự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ủng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hộ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BGĐ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bệnh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viện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94A9DAC4-FED9-4E7D-9845-2CA8524A3D3F}"/>
              </a:ext>
            </a:extLst>
          </p:cNvPr>
          <p:cNvSpPr/>
          <p:nvPr/>
        </p:nvSpPr>
        <p:spPr>
          <a:xfrm rot="10800000">
            <a:off x="2918765" y="5649062"/>
            <a:ext cx="841248" cy="351130"/>
          </a:xfrm>
          <a:prstGeom prst="rightArrow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graphicFrame>
        <p:nvGraphicFramePr>
          <p:cNvPr id="14" name="Diagram 13">
            <a:extLst>
              <a:ext uri="{FF2B5EF4-FFF2-40B4-BE49-F238E27FC236}">
                <a16:creationId xmlns:a16="http://schemas.microsoft.com/office/drawing/2014/main" id="{4C4D6F53-E9AE-4D1C-8F8A-30AF8098F41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43220398"/>
              </p:ext>
            </p:extLst>
          </p:nvPr>
        </p:nvGraphicFramePr>
        <p:xfrm>
          <a:off x="8545981" y="5312275"/>
          <a:ext cx="2848355" cy="9367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5" name="Diagram 14">
            <a:extLst>
              <a:ext uri="{FF2B5EF4-FFF2-40B4-BE49-F238E27FC236}">
                <a16:creationId xmlns:a16="http://schemas.microsoft.com/office/drawing/2014/main" id="{2A6115A9-3755-4BF5-BAC6-D5FB2098FF7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01726648"/>
              </p:ext>
            </p:extLst>
          </p:nvPr>
        </p:nvGraphicFramePr>
        <p:xfrm>
          <a:off x="0" y="4877014"/>
          <a:ext cx="2918765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16" name="Diagram 15">
            <a:extLst>
              <a:ext uri="{FF2B5EF4-FFF2-40B4-BE49-F238E27FC236}">
                <a16:creationId xmlns:a16="http://schemas.microsoft.com/office/drawing/2014/main" id="{CFFC4F71-6301-4528-B888-637742F68D9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13445445"/>
              </p:ext>
            </p:extLst>
          </p:nvPr>
        </p:nvGraphicFramePr>
        <p:xfrm>
          <a:off x="-352195" y="2804433"/>
          <a:ext cx="2756916" cy="12633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sp>
        <p:nvSpPr>
          <p:cNvPr id="17" name="Arrow: Right 16">
            <a:extLst>
              <a:ext uri="{FF2B5EF4-FFF2-40B4-BE49-F238E27FC236}">
                <a16:creationId xmlns:a16="http://schemas.microsoft.com/office/drawing/2014/main" id="{F98E33BA-4846-4D85-AD1B-E269DC026797}"/>
              </a:ext>
            </a:extLst>
          </p:cNvPr>
          <p:cNvSpPr/>
          <p:nvPr/>
        </p:nvSpPr>
        <p:spPr>
          <a:xfrm rot="10800000">
            <a:off x="1915668" y="3260533"/>
            <a:ext cx="841248" cy="351130"/>
          </a:xfrm>
          <a:prstGeom prst="rightArrow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8" name="Callout: Up Arrow 7">
            <a:extLst>
              <a:ext uri="{FF2B5EF4-FFF2-40B4-BE49-F238E27FC236}">
                <a16:creationId xmlns:a16="http://schemas.microsoft.com/office/drawing/2014/main" id="{9211E4AB-2595-4B3D-9DFC-92A6D45429E7}"/>
              </a:ext>
            </a:extLst>
          </p:cNvPr>
          <p:cNvSpPr/>
          <p:nvPr/>
        </p:nvSpPr>
        <p:spPr>
          <a:xfrm>
            <a:off x="10407956" y="4125066"/>
            <a:ext cx="1589991" cy="643023"/>
          </a:xfrm>
          <a:prstGeom prst="upArrowCallout">
            <a:avLst>
              <a:gd name="adj1" fmla="val 25000"/>
              <a:gd name="adj2" fmla="val 25000"/>
              <a:gd name="adj3" fmla="val 25000"/>
              <a:gd name="adj4" fmla="val 68363"/>
            </a:avLst>
          </a:prstGeom>
          <a:solidFill>
            <a:schemeClr val="tx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Thành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lập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Ban ERAS</a:t>
            </a:r>
          </a:p>
        </p:txBody>
      </p:sp>
      <p:sp>
        <p:nvSpPr>
          <p:cNvPr id="18" name="Callout: Up Arrow 17">
            <a:extLst>
              <a:ext uri="{FF2B5EF4-FFF2-40B4-BE49-F238E27FC236}">
                <a16:creationId xmlns:a16="http://schemas.microsoft.com/office/drawing/2014/main" id="{5B774863-0635-4177-9F02-1CA8793D4EB0}"/>
              </a:ext>
            </a:extLst>
          </p:cNvPr>
          <p:cNvSpPr/>
          <p:nvPr/>
        </p:nvSpPr>
        <p:spPr>
          <a:xfrm>
            <a:off x="9502747" y="6352113"/>
            <a:ext cx="1627633" cy="444211"/>
          </a:xfrm>
          <a:prstGeom prst="upArrowCallout">
            <a:avLst/>
          </a:prstGeom>
          <a:solidFill>
            <a:schemeClr val="tx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Đã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thực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hiện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" name="Callout: Down Arrow 12">
            <a:extLst>
              <a:ext uri="{FF2B5EF4-FFF2-40B4-BE49-F238E27FC236}">
                <a16:creationId xmlns:a16="http://schemas.microsoft.com/office/drawing/2014/main" id="{FB0C4E4C-E7C8-4EF6-818C-D813878A0627}"/>
              </a:ext>
            </a:extLst>
          </p:cNvPr>
          <p:cNvSpPr/>
          <p:nvPr/>
        </p:nvSpPr>
        <p:spPr>
          <a:xfrm>
            <a:off x="790041" y="4369830"/>
            <a:ext cx="1338682" cy="570157"/>
          </a:xfrm>
          <a:prstGeom prst="downArrowCallout">
            <a:avLst/>
          </a:prstGeom>
          <a:solidFill>
            <a:schemeClr val="tx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BADT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mới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20" name="Callout: Down Arrow 19">
            <a:extLst>
              <a:ext uri="{FF2B5EF4-FFF2-40B4-BE49-F238E27FC236}">
                <a16:creationId xmlns:a16="http://schemas.microsoft.com/office/drawing/2014/main" id="{C11D2221-D761-4854-853B-AF7C1F713E77}"/>
              </a:ext>
            </a:extLst>
          </p:cNvPr>
          <p:cNvSpPr/>
          <p:nvPr/>
        </p:nvSpPr>
        <p:spPr>
          <a:xfrm>
            <a:off x="257597" y="1541843"/>
            <a:ext cx="1380515" cy="1084564"/>
          </a:xfrm>
          <a:prstGeom prst="downArrowCallout">
            <a:avLst/>
          </a:prstGeom>
          <a:solidFill>
            <a:schemeClr val="tx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Sinh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hoạt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chuyên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môn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về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ERAS</a:t>
            </a:r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526308E7-93DD-4096-82F1-96528899317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05786717"/>
              </p:ext>
            </p:extLst>
          </p:nvPr>
        </p:nvGraphicFramePr>
        <p:xfrm>
          <a:off x="9118877" y="2584700"/>
          <a:ext cx="3089341" cy="15198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3" r:lo="rId24" r:qs="rId25" r:cs="rId26"/>
          </a:graphicData>
        </a:graphic>
      </p:graphicFrame>
    </p:spTree>
    <p:extLst>
      <p:ext uri="{BB962C8B-B14F-4D97-AF65-F5344CB8AC3E}">
        <p14:creationId xmlns:p14="http://schemas.microsoft.com/office/powerpoint/2010/main" val="2072607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748377-0A33-4CB9-BF43-D842589E4E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5339" y="1250899"/>
            <a:ext cx="10938461" cy="49260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56ADA1D-5C1B-41B7-BF81-99438B356B1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28061037"/>
              </p:ext>
            </p:extLst>
          </p:nvPr>
        </p:nvGraphicFramePr>
        <p:xfrm>
          <a:off x="-199157" y="751966"/>
          <a:ext cx="11552957" cy="55850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8AD7E642-E2B9-4047-8A8D-4339E46FE60D}"/>
              </a:ext>
            </a:extLst>
          </p:cNvPr>
          <p:cNvSpPr txBox="1"/>
          <p:nvPr/>
        </p:nvSpPr>
        <p:spPr>
          <a:xfrm>
            <a:off x="4726506" y="3111761"/>
            <a:ext cx="40985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Khoa GMHS </a:t>
            </a:r>
            <a:r>
              <a:rPr lang="en-US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báo</a:t>
            </a:r>
            <a:r>
              <a:rPr lang="en-US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cáo</a:t>
            </a:r>
            <a:r>
              <a:rPr lang="en-US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“ </a:t>
            </a:r>
            <a:r>
              <a:rPr lang="en-US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Hồi</a:t>
            </a:r>
            <a:r>
              <a:rPr lang="en-US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phục</a:t>
            </a:r>
            <a:r>
              <a:rPr lang="en-US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sớm</a:t>
            </a:r>
            <a:r>
              <a:rPr lang="en-US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sau</a:t>
            </a:r>
            <a:r>
              <a:rPr lang="en-US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phẫu</a:t>
            </a:r>
            <a:r>
              <a:rPr lang="en-US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thuật</a:t>
            </a:r>
            <a:r>
              <a:rPr lang="en-US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- </a:t>
            </a:r>
            <a:r>
              <a:rPr lang="en-US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Vai</a:t>
            </a:r>
            <a:r>
              <a:rPr lang="en-US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trò</a:t>
            </a:r>
            <a:r>
              <a:rPr lang="en-US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của</a:t>
            </a:r>
            <a:r>
              <a:rPr lang="en-US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GMHS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882EE4E-3EFB-46F8-8F30-20883E90971B}"/>
              </a:ext>
            </a:extLst>
          </p:cNvPr>
          <p:cNvSpPr txBox="1"/>
          <p:nvPr/>
        </p:nvSpPr>
        <p:spPr>
          <a:xfrm>
            <a:off x="7521889" y="5333681"/>
            <a:ext cx="29618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Thành</a:t>
            </a:r>
            <a:r>
              <a:rPr lang="en-US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lập</a:t>
            </a:r>
            <a:r>
              <a:rPr lang="en-US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Ban </a:t>
            </a:r>
            <a:r>
              <a:rPr lang="en-US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triển</a:t>
            </a:r>
            <a:r>
              <a:rPr lang="en-US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khai</a:t>
            </a:r>
            <a:r>
              <a:rPr lang="en-US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và</a:t>
            </a:r>
            <a:r>
              <a:rPr lang="en-US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giám</a:t>
            </a:r>
            <a:r>
              <a:rPr lang="en-US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sát</a:t>
            </a:r>
            <a:r>
              <a:rPr lang="en-US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hoạt</a:t>
            </a:r>
            <a:r>
              <a:rPr lang="en-US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động</a:t>
            </a:r>
            <a:r>
              <a:rPr lang="en-US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ERAS</a:t>
            </a:r>
          </a:p>
        </p:txBody>
      </p:sp>
    </p:spTree>
    <p:extLst>
      <p:ext uri="{BB962C8B-B14F-4D97-AF65-F5344CB8AC3E}">
        <p14:creationId xmlns:p14="http://schemas.microsoft.com/office/powerpoint/2010/main" val="39928796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27F179-5B0F-47E8-BFD9-0B15890015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0393" y="561904"/>
            <a:ext cx="10515600" cy="4351338"/>
          </a:xfrm>
        </p:spPr>
        <p:txBody>
          <a:bodyPr/>
          <a:lstStyle/>
          <a:p>
            <a:pPr marL="0" indent="0" algn="ctr">
              <a:lnSpc>
                <a:spcPct val="200000"/>
              </a:lnSpc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295E093-E9B1-F5F9-D81F-01FDDB2E1D0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4232"/>
          <a:stretch/>
        </p:blipFill>
        <p:spPr>
          <a:xfrm>
            <a:off x="839970" y="372483"/>
            <a:ext cx="4901611" cy="60938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73EFFCA-07BA-D6DB-83AC-ADAFF2D774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722821"/>
            <a:ext cx="4574342" cy="4379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6716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27F179-5B0F-47E8-BFD9-0B15890015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0393" y="561904"/>
            <a:ext cx="10515600" cy="5551220"/>
          </a:xfrm>
        </p:spPr>
        <p:txBody>
          <a:bodyPr>
            <a:normAutofit lnSpcReduction="10000"/>
          </a:bodyPr>
          <a:lstStyle/>
          <a:p>
            <a:pPr marL="0" indent="0" algn="ctr">
              <a:lnSpc>
                <a:spcPct val="200000"/>
              </a:lnSpc>
              <a:buNone/>
            </a:pPr>
            <a:r>
              <a:rPr lang="en-US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KIỆN TOÀN NHÂN SỰ VÀ ĐỀ XUẤT LOẠI 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en-US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PHẪU THUẬT SẼ THÍ ĐIỂM TRIỂN KHAI ERAS</a:t>
            </a:r>
          </a:p>
          <a:p>
            <a:pPr marL="514350" indent="-514350" algn="just">
              <a:lnSpc>
                <a:spcPct val="200000"/>
              </a:lnSpc>
              <a:buAutoNum type="arabicPeriod"/>
            </a:pPr>
            <a:r>
              <a:rPr lang="en-US" dirty="0"/>
              <a:t>Khoa </a:t>
            </a:r>
            <a:r>
              <a:rPr lang="en-US" dirty="0" err="1"/>
              <a:t>phân</a:t>
            </a:r>
            <a:r>
              <a:rPr lang="en-US" dirty="0"/>
              <a:t> </a:t>
            </a:r>
            <a:r>
              <a:rPr lang="en-US" dirty="0" err="1"/>
              <a:t>công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sự</a:t>
            </a:r>
            <a:r>
              <a:rPr lang="en-US" dirty="0"/>
              <a:t> </a:t>
            </a:r>
            <a:r>
              <a:rPr lang="en-US" dirty="0" err="1"/>
              <a:t>tham</a:t>
            </a:r>
            <a:r>
              <a:rPr lang="en-US" dirty="0"/>
              <a:t> </a:t>
            </a:r>
            <a:r>
              <a:rPr lang="en-US" dirty="0" err="1"/>
              <a:t>gia</a:t>
            </a:r>
            <a:r>
              <a:rPr lang="en-US" dirty="0"/>
              <a:t> </a:t>
            </a:r>
            <a:r>
              <a:rPr lang="en-US" dirty="0" err="1"/>
              <a:t>mạng</a:t>
            </a:r>
            <a:r>
              <a:rPr lang="en-US" dirty="0"/>
              <a:t> </a:t>
            </a:r>
            <a:r>
              <a:rPr lang="en-US" dirty="0" err="1"/>
              <a:t>lưới</a:t>
            </a:r>
            <a:r>
              <a:rPr lang="en-US" dirty="0"/>
              <a:t> ERAS </a:t>
            </a:r>
            <a:r>
              <a:rPr lang="en-US" dirty="0" err="1"/>
              <a:t>bệnh</a:t>
            </a:r>
            <a:r>
              <a:rPr lang="en-US" dirty="0"/>
              <a:t> </a:t>
            </a:r>
            <a:r>
              <a:rPr lang="en-US" dirty="0" err="1"/>
              <a:t>viện</a:t>
            </a:r>
            <a:r>
              <a:rPr lang="en-US" dirty="0"/>
              <a:t>: </a:t>
            </a:r>
            <a:r>
              <a:rPr lang="en-US" dirty="0" err="1"/>
              <a:t>trưởng</a:t>
            </a:r>
            <a:r>
              <a:rPr lang="en-US" dirty="0"/>
              <a:t> khoa,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dưỡng</a:t>
            </a:r>
            <a:r>
              <a:rPr lang="en-US" dirty="0"/>
              <a:t> </a:t>
            </a:r>
            <a:r>
              <a:rPr lang="en-US" dirty="0" err="1"/>
              <a:t>trưởng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1 </a:t>
            </a:r>
            <a:r>
              <a:rPr lang="en-US" dirty="0" err="1"/>
              <a:t>bác</a:t>
            </a:r>
            <a:r>
              <a:rPr lang="en-US" dirty="0"/>
              <a:t> </a:t>
            </a:r>
            <a:r>
              <a:rPr lang="en-US" dirty="0" err="1"/>
              <a:t>sĩ</a:t>
            </a:r>
            <a:r>
              <a:rPr lang="en-US" dirty="0"/>
              <a:t>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trị</a:t>
            </a:r>
            <a:endParaRPr lang="en-US" dirty="0"/>
          </a:p>
          <a:p>
            <a:pPr marL="514350" indent="-514350" algn="just">
              <a:lnSpc>
                <a:spcPct val="200000"/>
              </a:lnSpc>
              <a:buAutoNum type="arabicPeriod"/>
            </a:pPr>
            <a:r>
              <a:rPr lang="en-US" dirty="0" err="1"/>
              <a:t>Thành</a:t>
            </a:r>
            <a:r>
              <a:rPr lang="en-US" dirty="0"/>
              <a:t> </a:t>
            </a:r>
            <a:r>
              <a:rPr lang="en-US" dirty="0" err="1"/>
              <a:t>lập</a:t>
            </a:r>
            <a:r>
              <a:rPr lang="en-US" dirty="0"/>
              <a:t> </a:t>
            </a:r>
            <a:r>
              <a:rPr lang="en-US" dirty="0" err="1"/>
              <a:t>nhóm</a:t>
            </a:r>
            <a:r>
              <a:rPr lang="en-US" dirty="0"/>
              <a:t> </a:t>
            </a:r>
            <a:r>
              <a:rPr lang="en-US" dirty="0" err="1"/>
              <a:t>vận</a:t>
            </a:r>
            <a:r>
              <a:rPr lang="en-US" dirty="0"/>
              <a:t> </a:t>
            </a:r>
            <a:r>
              <a:rPr lang="en-US" dirty="0" err="1"/>
              <a:t>hành</a:t>
            </a:r>
            <a:r>
              <a:rPr lang="en-US" dirty="0"/>
              <a:t> ERAS </a:t>
            </a:r>
            <a:r>
              <a:rPr lang="en-US" dirty="0" err="1"/>
              <a:t>tại</a:t>
            </a:r>
            <a:r>
              <a:rPr lang="en-US" dirty="0"/>
              <a:t> khoa: 2 </a:t>
            </a:r>
            <a:r>
              <a:rPr lang="en-US" dirty="0" err="1"/>
              <a:t>bác</a:t>
            </a:r>
            <a:r>
              <a:rPr lang="en-US" dirty="0"/>
              <a:t> </a:t>
            </a:r>
            <a:r>
              <a:rPr lang="en-US" dirty="0" err="1"/>
              <a:t>sĩ</a:t>
            </a:r>
            <a:r>
              <a:rPr lang="en-US" dirty="0"/>
              <a:t>, 3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dưỡng</a:t>
            </a:r>
            <a:r>
              <a:rPr lang="en-US" dirty="0"/>
              <a:t> </a:t>
            </a:r>
          </a:p>
          <a:p>
            <a:pPr marL="514350" indent="-514350" algn="just">
              <a:lnSpc>
                <a:spcPct val="200000"/>
              </a:lnSpc>
              <a:buAutoNum type="arabicPeriod"/>
            </a:pPr>
            <a:r>
              <a:rPr lang="en-US" dirty="0" err="1"/>
              <a:t>Chọn</a:t>
            </a:r>
            <a:r>
              <a:rPr lang="en-US" dirty="0"/>
              <a:t> </a:t>
            </a:r>
            <a:r>
              <a:rPr lang="en-US" dirty="0" err="1"/>
              <a:t>phẫu</a:t>
            </a:r>
            <a:r>
              <a:rPr lang="en-US" dirty="0"/>
              <a:t> </a:t>
            </a:r>
            <a:r>
              <a:rPr lang="en-US" dirty="0" err="1"/>
              <a:t>thuật</a:t>
            </a:r>
            <a:r>
              <a:rPr lang="en-US" dirty="0"/>
              <a:t> </a:t>
            </a:r>
            <a:r>
              <a:rPr lang="en-US" dirty="0" err="1"/>
              <a:t>cắt</a:t>
            </a:r>
            <a:r>
              <a:rPr lang="en-US" dirty="0"/>
              <a:t> </a:t>
            </a:r>
            <a:r>
              <a:rPr lang="en-US" dirty="0" err="1"/>
              <a:t>thùy</a:t>
            </a:r>
            <a:r>
              <a:rPr lang="en-US" dirty="0"/>
              <a:t> </a:t>
            </a:r>
            <a:r>
              <a:rPr lang="en-US" dirty="0" err="1"/>
              <a:t>phổi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ung</a:t>
            </a:r>
            <a:r>
              <a:rPr lang="en-US" dirty="0"/>
              <a:t> </a:t>
            </a:r>
            <a:r>
              <a:rPr lang="en-US" dirty="0" err="1"/>
              <a:t>thư</a:t>
            </a:r>
            <a:endParaRPr lang="en-US" dirty="0"/>
          </a:p>
          <a:p>
            <a:pPr marL="514350" indent="-514350" algn="just">
              <a:lnSpc>
                <a:spcPct val="200000"/>
              </a:lnSpc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75071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B54ADA-AA2F-F460-5A6A-1773B76ED4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7712" y="365125"/>
            <a:ext cx="11056088" cy="1325563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Xây</a:t>
            </a:r>
            <a:r>
              <a:rPr lang="en-US" sz="28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dựng</a:t>
            </a:r>
            <a:r>
              <a:rPr lang="en-US" sz="28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quy</a:t>
            </a:r>
            <a:r>
              <a:rPr lang="en-US" sz="28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trình</a:t>
            </a:r>
            <a:r>
              <a:rPr lang="en-US" sz="28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và</a:t>
            </a:r>
            <a:r>
              <a:rPr lang="en-US" sz="28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bảng</a:t>
            </a:r>
            <a:r>
              <a:rPr lang="en-US" sz="28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kiểm</a:t>
            </a:r>
            <a:r>
              <a:rPr lang="en-US" sz="28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giám</a:t>
            </a:r>
            <a:r>
              <a:rPr lang="en-US" sz="28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sát</a:t>
            </a:r>
            <a:endParaRPr lang="en-US" sz="2800" b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894E68-FBDC-BF06-9C23-092852EA58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err="1"/>
              <a:t>Quy</a:t>
            </a:r>
            <a:r>
              <a:rPr lang="en-US" sz="3600" dirty="0"/>
              <a:t> </a:t>
            </a:r>
            <a:r>
              <a:rPr lang="en-US" sz="3600" dirty="0" err="1"/>
              <a:t>trình</a:t>
            </a:r>
            <a:r>
              <a:rPr lang="en-US" sz="3600" dirty="0"/>
              <a:t> </a:t>
            </a:r>
            <a:r>
              <a:rPr lang="en-US" sz="3600" dirty="0" err="1"/>
              <a:t>và</a:t>
            </a:r>
            <a:r>
              <a:rPr lang="en-US" sz="3600" dirty="0"/>
              <a:t> </a:t>
            </a:r>
            <a:r>
              <a:rPr lang="en-US" sz="3600" dirty="0" err="1"/>
              <a:t>bảng</a:t>
            </a:r>
            <a:r>
              <a:rPr lang="en-US" sz="3600" dirty="0"/>
              <a:t> </a:t>
            </a:r>
            <a:r>
              <a:rPr lang="en-US" sz="3600" dirty="0" err="1"/>
              <a:t>kiểm</a:t>
            </a:r>
            <a:r>
              <a:rPr lang="en-US" sz="3600" dirty="0"/>
              <a:t> ERAS </a:t>
            </a:r>
            <a:r>
              <a:rPr lang="en-US" sz="3600" dirty="0" err="1"/>
              <a:t>trong</a:t>
            </a:r>
            <a:r>
              <a:rPr lang="en-US" sz="3600" dirty="0"/>
              <a:t> </a:t>
            </a:r>
            <a:r>
              <a:rPr lang="en-US" sz="3600" dirty="0" err="1"/>
              <a:t>phẫu</a:t>
            </a:r>
            <a:r>
              <a:rPr lang="en-US" sz="3600" dirty="0"/>
              <a:t> </a:t>
            </a:r>
            <a:r>
              <a:rPr lang="en-US" sz="3600" dirty="0" err="1"/>
              <a:t>thuật</a:t>
            </a:r>
            <a:r>
              <a:rPr lang="en-US" sz="3600" dirty="0"/>
              <a:t> </a:t>
            </a:r>
            <a:r>
              <a:rPr lang="en-US" sz="3600" dirty="0" err="1"/>
              <a:t>cắt</a:t>
            </a:r>
            <a:r>
              <a:rPr lang="en-US" sz="3600" dirty="0"/>
              <a:t> </a:t>
            </a:r>
            <a:r>
              <a:rPr lang="en-US" sz="3600" dirty="0" err="1"/>
              <a:t>thùy</a:t>
            </a:r>
            <a:r>
              <a:rPr lang="en-US" sz="3600" dirty="0"/>
              <a:t> </a:t>
            </a:r>
            <a:r>
              <a:rPr lang="en-US" sz="3600" dirty="0" err="1"/>
              <a:t>phổi</a:t>
            </a:r>
            <a:endParaRPr lang="en-US" sz="3600" dirty="0"/>
          </a:p>
          <a:p>
            <a:r>
              <a:rPr lang="en-US" sz="3600" dirty="0" err="1"/>
              <a:t>Bảng</a:t>
            </a:r>
            <a:r>
              <a:rPr lang="en-US" sz="3600" dirty="0"/>
              <a:t> </a:t>
            </a:r>
            <a:r>
              <a:rPr lang="en-US" sz="3600" dirty="0" err="1"/>
              <a:t>kiểm</a:t>
            </a:r>
            <a:r>
              <a:rPr lang="en-US" sz="3600" dirty="0"/>
              <a:t> ERAS </a:t>
            </a:r>
            <a:r>
              <a:rPr lang="en-US" sz="3600" dirty="0" err="1"/>
              <a:t>gắn</a:t>
            </a:r>
            <a:r>
              <a:rPr lang="en-US" sz="3600" dirty="0"/>
              <a:t> </a:t>
            </a:r>
            <a:r>
              <a:rPr lang="en-US" sz="3600" dirty="0" err="1"/>
              <a:t>hồ</a:t>
            </a:r>
            <a:r>
              <a:rPr lang="en-US" sz="3600" dirty="0"/>
              <a:t> </a:t>
            </a:r>
            <a:r>
              <a:rPr lang="en-US" sz="3600" dirty="0" err="1"/>
              <a:t>sơ</a:t>
            </a:r>
            <a:r>
              <a:rPr lang="en-US" sz="3600" dirty="0"/>
              <a:t> -&gt; </a:t>
            </a:r>
            <a:r>
              <a:rPr lang="en-US" sz="3600" dirty="0" err="1"/>
              <a:t>bảng</a:t>
            </a:r>
            <a:r>
              <a:rPr lang="en-US" sz="3600" dirty="0"/>
              <a:t> </a:t>
            </a:r>
            <a:r>
              <a:rPr lang="en-US" sz="3600" dirty="0" err="1"/>
              <a:t>kiểm</a:t>
            </a:r>
            <a:r>
              <a:rPr lang="en-US" sz="3600" dirty="0"/>
              <a:t> </a:t>
            </a:r>
            <a:r>
              <a:rPr lang="en-US" sz="3600" dirty="0" err="1"/>
              <a:t>điện</a:t>
            </a:r>
            <a:r>
              <a:rPr lang="en-US" sz="3600" dirty="0"/>
              <a:t> </a:t>
            </a:r>
            <a:r>
              <a:rPr lang="en-US" sz="3600" dirty="0" err="1"/>
              <a:t>tử</a:t>
            </a:r>
            <a:r>
              <a:rPr lang="en-US" sz="3600" dirty="0"/>
              <a:t> </a:t>
            </a:r>
            <a:r>
              <a:rPr lang="en-US" sz="3600" dirty="0" err="1"/>
              <a:t>trên</a:t>
            </a:r>
            <a:r>
              <a:rPr lang="en-US" sz="3600" dirty="0"/>
              <a:t> </a:t>
            </a:r>
            <a:r>
              <a:rPr lang="en-US" sz="3600" dirty="0" err="1"/>
              <a:t>phần</a:t>
            </a:r>
            <a:r>
              <a:rPr lang="en-US" sz="3600" dirty="0"/>
              <a:t> </a:t>
            </a:r>
            <a:r>
              <a:rPr lang="en-US" sz="3600" dirty="0" err="1"/>
              <a:t>mềm</a:t>
            </a:r>
            <a:r>
              <a:rPr lang="en-US" sz="3600" dirty="0"/>
              <a:t> </a:t>
            </a:r>
            <a:r>
              <a:rPr lang="en-US" sz="3600" dirty="0" err="1"/>
              <a:t>bệnh</a:t>
            </a:r>
            <a:r>
              <a:rPr lang="en-US" sz="3600" dirty="0"/>
              <a:t> </a:t>
            </a:r>
            <a:r>
              <a:rPr lang="en-US" sz="3600" dirty="0" err="1"/>
              <a:t>án</a:t>
            </a:r>
            <a:r>
              <a:rPr lang="en-US" sz="3600" dirty="0"/>
              <a:t> </a:t>
            </a:r>
            <a:r>
              <a:rPr lang="en-US" sz="3600" dirty="0" err="1"/>
              <a:t>điện</a:t>
            </a:r>
            <a:r>
              <a:rPr lang="en-US" sz="3600" dirty="0"/>
              <a:t> </a:t>
            </a:r>
            <a:r>
              <a:rPr lang="en-US" sz="3600" dirty="0" err="1"/>
              <a:t>tử</a:t>
            </a:r>
            <a:r>
              <a:rPr lang="en-US" sz="3600" dirty="0"/>
              <a:t> </a:t>
            </a:r>
          </a:p>
          <a:p>
            <a:r>
              <a:rPr lang="en-US" sz="3600" dirty="0" err="1"/>
              <a:t>Phổ</a:t>
            </a:r>
            <a:r>
              <a:rPr lang="en-US" sz="3600" dirty="0"/>
              <a:t> </a:t>
            </a:r>
            <a:r>
              <a:rPr lang="en-US" sz="3600" dirty="0" err="1"/>
              <a:t>biến</a:t>
            </a:r>
            <a:r>
              <a:rPr lang="en-US" sz="3600" dirty="0"/>
              <a:t> </a:t>
            </a:r>
            <a:r>
              <a:rPr lang="en-US" sz="3600" dirty="0" err="1"/>
              <a:t>quy</a:t>
            </a:r>
            <a:r>
              <a:rPr lang="en-US" sz="3600" dirty="0"/>
              <a:t> </a:t>
            </a:r>
            <a:r>
              <a:rPr lang="en-US" sz="3600" dirty="0" err="1"/>
              <a:t>trình</a:t>
            </a:r>
            <a:r>
              <a:rPr lang="en-US" sz="3600" dirty="0"/>
              <a:t> ERAS </a:t>
            </a:r>
            <a:r>
              <a:rPr lang="en-US" sz="3600" dirty="0" err="1"/>
              <a:t>cho</a:t>
            </a:r>
            <a:r>
              <a:rPr lang="en-US" sz="3600" dirty="0"/>
              <a:t> </a:t>
            </a:r>
            <a:r>
              <a:rPr lang="en-US" sz="3600" dirty="0" err="1"/>
              <a:t>bác</a:t>
            </a:r>
            <a:r>
              <a:rPr lang="en-US" sz="3600" dirty="0"/>
              <a:t> </a:t>
            </a:r>
            <a:r>
              <a:rPr lang="en-US" sz="3600" dirty="0" err="1"/>
              <a:t>sĩ</a:t>
            </a:r>
            <a:r>
              <a:rPr lang="en-US" sz="3600" dirty="0"/>
              <a:t>, </a:t>
            </a:r>
            <a:r>
              <a:rPr lang="en-US" sz="3600" dirty="0" err="1"/>
              <a:t>điều</a:t>
            </a:r>
            <a:r>
              <a:rPr lang="en-US" sz="3600" dirty="0"/>
              <a:t> </a:t>
            </a:r>
            <a:r>
              <a:rPr lang="en-US" sz="3600" dirty="0" err="1"/>
              <a:t>dưỡng</a:t>
            </a:r>
            <a:r>
              <a:rPr lang="en-US" sz="3600" dirty="0"/>
              <a:t>, </a:t>
            </a:r>
            <a:r>
              <a:rPr lang="en-US" sz="3600" dirty="0" err="1"/>
              <a:t>mỗi</a:t>
            </a:r>
            <a:r>
              <a:rPr lang="en-US" sz="3600" dirty="0"/>
              <a:t> </a:t>
            </a:r>
            <a:r>
              <a:rPr lang="en-US" sz="3600" dirty="0" err="1"/>
              <a:t>tuần</a:t>
            </a:r>
            <a:r>
              <a:rPr lang="en-US" sz="3600" dirty="0"/>
              <a:t>/</a:t>
            </a:r>
            <a:r>
              <a:rPr lang="en-US" sz="3600" dirty="0" err="1"/>
              <a:t>lần</a:t>
            </a:r>
            <a:r>
              <a:rPr lang="en-US" sz="3600" dirty="0"/>
              <a:t> </a:t>
            </a:r>
            <a:r>
              <a:rPr lang="en-US" sz="3600" dirty="0" err="1"/>
              <a:t>trong</a:t>
            </a:r>
            <a:r>
              <a:rPr lang="en-US" sz="3600" dirty="0"/>
              <a:t> </a:t>
            </a:r>
            <a:r>
              <a:rPr lang="en-US" sz="3600" dirty="0" err="1"/>
              <a:t>cuộc</a:t>
            </a:r>
            <a:r>
              <a:rPr lang="en-US" sz="3600" dirty="0"/>
              <a:t> </a:t>
            </a:r>
            <a:r>
              <a:rPr lang="en-US" sz="3600" dirty="0" err="1"/>
              <a:t>họp</a:t>
            </a:r>
            <a:r>
              <a:rPr lang="en-US" sz="3600" dirty="0"/>
              <a:t> </a:t>
            </a:r>
            <a:r>
              <a:rPr lang="en-US" sz="3600" dirty="0" err="1"/>
              <a:t>giao</a:t>
            </a:r>
            <a:r>
              <a:rPr lang="en-US" sz="3600" dirty="0"/>
              <a:t> ban.</a:t>
            </a:r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4227928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82D683-B27F-A7BE-55C1-D8913AB296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1216" y="867479"/>
            <a:ext cx="10515600" cy="1325563"/>
          </a:xfrm>
        </p:spPr>
        <p:txBody>
          <a:bodyPr>
            <a:normAutofit fontScale="90000"/>
          </a:bodyPr>
          <a:lstStyle/>
          <a:p>
            <a:pPr algn="ctr">
              <a:lnSpc>
                <a:spcPct val="200000"/>
              </a:lnSpc>
            </a:pPr>
            <a:r>
              <a:rPr lang="en-US" sz="3200" b="1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Quy</a:t>
            </a:r>
            <a:r>
              <a:rPr lang="en-US" sz="32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trình</a:t>
            </a:r>
            <a:r>
              <a:rPr lang="en-US" sz="32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ERAS </a:t>
            </a:r>
            <a:r>
              <a:rPr lang="en-US" sz="3200" b="1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phẫu</a:t>
            </a:r>
            <a:r>
              <a:rPr lang="en-US" sz="32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thuật</a:t>
            </a:r>
            <a:r>
              <a:rPr lang="en-US" sz="32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cắt</a:t>
            </a:r>
            <a:r>
              <a:rPr lang="en-US" sz="32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thùy</a:t>
            </a:r>
            <a:r>
              <a:rPr lang="en-US" sz="32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phổi</a:t>
            </a:r>
            <a:br>
              <a:rPr lang="en-US" sz="32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sz="3200" b="1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Tại</a:t>
            </a:r>
            <a:r>
              <a:rPr lang="en-US" sz="32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khoa </a:t>
            </a:r>
            <a:r>
              <a:rPr lang="en-US" sz="3200" b="1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Lồng</a:t>
            </a:r>
            <a:r>
              <a:rPr lang="en-US" sz="32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ngực</a:t>
            </a:r>
            <a:r>
              <a:rPr lang="en-US" sz="32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– </a:t>
            </a:r>
            <a:r>
              <a:rPr lang="en-US" sz="3200" b="1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Mạch</a:t>
            </a:r>
            <a:r>
              <a:rPr lang="en-US" sz="32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máu</a:t>
            </a:r>
            <a:endParaRPr lang="en-US" sz="3200" b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31043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3D768C-69FE-49A3-C13D-1F3B05EE8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4731" y="-241162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Ai </a:t>
            </a:r>
            <a:r>
              <a:rPr lang="en-US" sz="3200" b="1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là</a:t>
            </a:r>
            <a:r>
              <a:rPr lang="en-US" sz="32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người</a:t>
            </a:r>
            <a:r>
              <a:rPr lang="en-US" sz="32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tham</a:t>
            </a:r>
            <a:r>
              <a:rPr lang="en-US" sz="32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gia</a:t>
            </a:r>
            <a:r>
              <a:rPr lang="en-US" sz="32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vào</a:t>
            </a:r>
            <a:r>
              <a:rPr lang="en-US" sz="32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chu </a:t>
            </a:r>
            <a:r>
              <a:rPr lang="en-US" sz="3200" b="1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trình</a:t>
            </a:r>
            <a:r>
              <a:rPr lang="en-US" sz="32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ERAS?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8FAC371-FDC8-540F-07CD-113C947E9D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683" y="745434"/>
            <a:ext cx="7942629" cy="5959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6261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0B2AF9-46EA-6F33-F907-44EBB3169A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8981" y="2080584"/>
            <a:ext cx="4265428" cy="2905863"/>
          </a:xfr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algn="just"/>
            <a:r>
              <a:rPr lang="en-US" dirty="0"/>
              <a:t>BN </a:t>
            </a:r>
            <a:r>
              <a:rPr lang="en-US" dirty="0" err="1"/>
              <a:t>thăm</a:t>
            </a:r>
            <a:r>
              <a:rPr lang="en-US" dirty="0"/>
              <a:t> </a:t>
            </a:r>
            <a:r>
              <a:rPr lang="en-US" dirty="0" err="1"/>
              <a:t>khám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phát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u </a:t>
            </a:r>
            <a:r>
              <a:rPr lang="en-US" dirty="0" err="1"/>
              <a:t>phổi</a:t>
            </a:r>
            <a:endParaRPr lang="en-US" dirty="0"/>
          </a:p>
          <a:p>
            <a:pPr algn="just"/>
            <a:r>
              <a:rPr lang="en-US" dirty="0"/>
              <a:t>BS </a:t>
            </a:r>
            <a:r>
              <a:rPr lang="en-US" dirty="0" err="1"/>
              <a:t>phòng</a:t>
            </a:r>
            <a:r>
              <a:rPr lang="en-US" dirty="0"/>
              <a:t> </a:t>
            </a:r>
            <a:r>
              <a:rPr lang="en-US" dirty="0" err="1"/>
              <a:t>khám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thăm</a:t>
            </a:r>
            <a:r>
              <a:rPr lang="en-US" dirty="0"/>
              <a:t> </a:t>
            </a:r>
            <a:r>
              <a:rPr lang="en-US" dirty="0" err="1"/>
              <a:t>khám</a:t>
            </a:r>
            <a:r>
              <a:rPr lang="en-US" dirty="0"/>
              <a:t>,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xét</a:t>
            </a:r>
            <a:r>
              <a:rPr lang="en-US" dirty="0"/>
              <a:t> </a:t>
            </a:r>
            <a:r>
              <a:rPr lang="en-US" dirty="0" err="1"/>
              <a:t>nghiệm</a:t>
            </a:r>
            <a:r>
              <a:rPr lang="en-US" dirty="0"/>
              <a:t> </a:t>
            </a:r>
            <a:r>
              <a:rPr lang="en-US" dirty="0" err="1"/>
              <a:t>chẩn</a:t>
            </a:r>
            <a:r>
              <a:rPr lang="en-US" dirty="0"/>
              <a:t> </a:t>
            </a:r>
            <a:r>
              <a:rPr lang="en-US" dirty="0" err="1"/>
              <a:t>đoán</a:t>
            </a:r>
            <a:r>
              <a:rPr lang="en-US" dirty="0"/>
              <a:t>, </a:t>
            </a:r>
            <a:r>
              <a:rPr lang="en-US" dirty="0" err="1"/>
              <a:t>đánh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giai</a:t>
            </a:r>
            <a:r>
              <a:rPr lang="en-US" dirty="0"/>
              <a:t> </a:t>
            </a:r>
            <a:r>
              <a:rPr lang="en-US" dirty="0" err="1"/>
              <a:t>đoạn</a:t>
            </a:r>
            <a:r>
              <a:rPr lang="en-US" dirty="0"/>
              <a:t> </a:t>
            </a:r>
            <a:r>
              <a:rPr lang="en-US" dirty="0" err="1"/>
              <a:t>bệnh</a:t>
            </a:r>
            <a:endParaRPr lang="en-US" dirty="0"/>
          </a:p>
          <a:p>
            <a:pPr algn="just"/>
            <a:r>
              <a:rPr lang="en-US" dirty="0" err="1"/>
              <a:t>Xác</a:t>
            </a:r>
            <a:r>
              <a:rPr lang="en-US" dirty="0"/>
              <a:t> </a:t>
            </a:r>
            <a:r>
              <a:rPr lang="en-US" dirty="0" err="1"/>
              <a:t>nhận</a:t>
            </a:r>
            <a:r>
              <a:rPr lang="en-US" dirty="0"/>
              <a:t> </a:t>
            </a:r>
            <a:r>
              <a:rPr lang="en-US" dirty="0" err="1"/>
              <a:t>nhập</a:t>
            </a:r>
            <a:r>
              <a:rPr lang="en-US" dirty="0"/>
              <a:t> </a:t>
            </a:r>
            <a:r>
              <a:rPr lang="en-US" dirty="0" err="1"/>
              <a:t>viện</a:t>
            </a:r>
            <a:r>
              <a:rPr lang="en-US" dirty="0"/>
              <a:t> </a:t>
            </a:r>
            <a:r>
              <a:rPr lang="en-US" dirty="0" err="1"/>
              <a:t>nội</a:t>
            </a:r>
            <a:r>
              <a:rPr lang="en-US" dirty="0"/>
              <a:t> </a:t>
            </a:r>
            <a:r>
              <a:rPr lang="en-US" dirty="0" err="1"/>
              <a:t>trú</a:t>
            </a:r>
            <a:r>
              <a:rPr lang="en-US" dirty="0"/>
              <a:t>, </a:t>
            </a:r>
            <a:r>
              <a:rPr lang="en-US" dirty="0" err="1"/>
              <a:t>gọi</a:t>
            </a:r>
            <a:r>
              <a:rPr lang="en-US" dirty="0"/>
              <a:t> </a:t>
            </a:r>
            <a:r>
              <a:rPr lang="en-US" dirty="0" err="1"/>
              <a:t>điện</a:t>
            </a:r>
            <a:r>
              <a:rPr lang="en-US" dirty="0"/>
              <a:t> </a:t>
            </a:r>
            <a:r>
              <a:rPr lang="en-US" dirty="0" err="1"/>
              <a:t>xác</a:t>
            </a:r>
            <a:r>
              <a:rPr lang="en-US" dirty="0"/>
              <a:t> </a:t>
            </a:r>
            <a:r>
              <a:rPr lang="en-US" dirty="0" err="1"/>
              <a:t>lập</a:t>
            </a:r>
            <a:r>
              <a:rPr lang="en-US" dirty="0"/>
              <a:t> </a:t>
            </a:r>
            <a:r>
              <a:rPr lang="en-US" dirty="0" err="1"/>
              <a:t>lịch</a:t>
            </a:r>
            <a:r>
              <a:rPr lang="en-US" dirty="0"/>
              <a:t> </a:t>
            </a:r>
            <a:r>
              <a:rPr lang="en-US" dirty="0" err="1"/>
              <a:t>hẹn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Khoa LNMM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42B8FF6-85E0-72FF-0DBC-BA52C666AD5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1. GIAI ĐOẠN TRƯỚC NHẬP VIỆN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A87AA97-DBBC-3CEF-4968-B6A57BE52B78}"/>
              </a:ext>
            </a:extLst>
          </p:cNvPr>
          <p:cNvSpPr txBox="1">
            <a:spLocks/>
          </p:cNvSpPr>
          <p:nvPr/>
        </p:nvSpPr>
        <p:spPr>
          <a:xfrm>
            <a:off x="5697277" y="1591709"/>
            <a:ext cx="6315742" cy="456454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b="1" dirty="0" err="1"/>
              <a:t>Trao</a:t>
            </a:r>
            <a:r>
              <a:rPr lang="en-US" b="1" dirty="0"/>
              <a:t> </a:t>
            </a:r>
            <a:r>
              <a:rPr lang="en-US" b="1" dirty="0" err="1"/>
              <a:t>đổi</a:t>
            </a:r>
            <a:r>
              <a:rPr lang="en-US" b="1" dirty="0"/>
              <a:t> </a:t>
            </a:r>
            <a:r>
              <a:rPr lang="en-US" b="1" dirty="0" err="1"/>
              <a:t>và</a:t>
            </a:r>
            <a:r>
              <a:rPr lang="en-US" b="1" dirty="0"/>
              <a:t> </a:t>
            </a:r>
            <a:r>
              <a:rPr lang="en-US" b="1" dirty="0" err="1"/>
              <a:t>thảo</a:t>
            </a:r>
            <a:r>
              <a:rPr lang="en-US" b="1" dirty="0"/>
              <a:t> </a:t>
            </a:r>
            <a:r>
              <a:rPr lang="en-US" b="1" dirty="0" err="1"/>
              <a:t>luận</a:t>
            </a:r>
            <a:r>
              <a:rPr lang="en-US" b="1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bệnh</a:t>
            </a:r>
            <a:r>
              <a:rPr lang="en-US" dirty="0"/>
              <a:t> </a:t>
            </a:r>
            <a:r>
              <a:rPr lang="en-US" dirty="0" err="1"/>
              <a:t>tình</a:t>
            </a:r>
            <a:r>
              <a:rPr lang="en-US" dirty="0"/>
              <a:t> </a:t>
            </a:r>
            <a:r>
              <a:rPr lang="en-US" dirty="0" err="1"/>
              <a:t>trạng</a:t>
            </a:r>
            <a:r>
              <a:rPr lang="en-US" dirty="0"/>
              <a:t> </a:t>
            </a:r>
            <a:r>
              <a:rPr lang="en-US" dirty="0" err="1"/>
              <a:t>bệnh</a:t>
            </a:r>
            <a:r>
              <a:rPr lang="en-US" dirty="0"/>
              <a:t>, </a:t>
            </a:r>
            <a:r>
              <a:rPr lang="en-US" dirty="0" err="1"/>
              <a:t>hướng</a:t>
            </a:r>
            <a:r>
              <a:rPr lang="en-US" dirty="0"/>
              <a:t> </a:t>
            </a:r>
            <a:r>
              <a:rPr lang="en-US" dirty="0" err="1"/>
              <a:t>phẫu</a:t>
            </a:r>
            <a:r>
              <a:rPr lang="en-US" dirty="0"/>
              <a:t> </a:t>
            </a:r>
            <a:r>
              <a:rPr lang="en-US" dirty="0" err="1"/>
              <a:t>thuật</a:t>
            </a:r>
            <a:r>
              <a:rPr lang="en-US" dirty="0"/>
              <a:t>, </a:t>
            </a:r>
            <a:r>
              <a:rPr lang="en-US" dirty="0" err="1"/>
              <a:t>ngày</a:t>
            </a:r>
            <a:r>
              <a:rPr lang="en-US" dirty="0"/>
              <a:t> </a:t>
            </a:r>
            <a:r>
              <a:rPr lang="en-US" dirty="0" err="1"/>
              <a:t>mổ</a:t>
            </a:r>
            <a:r>
              <a:rPr lang="en-US" dirty="0"/>
              <a:t> </a:t>
            </a:r>
            <a:r>
              <a:rPr lang="en-US" dirty="0" err="1"/>
              <a:t>dự</a:t>
            </a:r>
            <a:r>
              <a:rPr lang="en-US" dirty="0"/>
              <a:t> </a:t>
            </a:r>
            <a:r>
              <a:rPr lang="en-US" dirty="0" err="1"/>
              <a:t>kiến</a:t>
            </a:r>
            <a:r>
              <a:rPr lang="en-US" dirty="0"/>
              <a:t> </a:t>
            </a:r>
          </a:p>
          <a:p>
            <a:pPr algn="just"/>
            <a:r>
              <a:rPr lang="en-US" dirty="0" err="1"/>
              <a:t>Đánh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tình</a:t>
            </a:r>
            <a:r>
              <a:rPr lang="en-US" dirty="0"/>
              <a:t> </a:t>
            </a:r>
            <a:r>
              <a:rPr lang="en-US" dirty="0" err="1"/>
              <a:t>trạng</a:t>
            </a:r>
            <a:r>
              <a:rPr lang="en-US" dirty="0"/>
              <a:t> </a:t>
            </a:r>
            <a:r>
              <a:rPr lang="en-US" dirty="0" err="1"/>
              <a:t>thiếu</a:t>
            </a:r>
            <a:r>
              <a:rPr lang="en-US" dirty="0"/>
              <a:t> </a:t>
            </a:r>
            <a:r>
              <a:rPr lang="en-US" dirty="0" err="1"/>
              <a:t>máu</a:t>
            </a:r>
            <a:r>
              <a:rPr lang="en-US" dirty="0"/>
              <a:t>, </a:t>
            </a:r>
            <a:r>
              <a:rPr lang="en-US" dirty="0" err="1"/>
              <a:t>tình</a:t>
            </a:r>
            <a:r>
              <a:rPr lang="en-US" dirty="0"/>
              <a:t> </a:t>
            </a:r>
            <a:r>
              <a:rPr lang="en-US" dirty="0" err="1"/>
              <a:t>trạng</a:t>
            </a:r>
            <a:r>
              <a:rPr lang="en-US" dirty="0"/>
              <a:t> </a:t>
            </a:r>
            <a:r>
              <a:rPr lang="en-US" dirty="0" err="1"/>
              <a:t>dinh</a:t>
            </a:r>
            <a:r>
              <a:rPr lang="en-US" dirty="0"/>
              <a:t> </a:t>
            </a:r>
            <a:r>
              <a:rPr lang="en-US" dirty="0" err="1"/>
              <a:t>dưỡng</a:t>
            </a:r>
            <a:endParaRPr lang="en-US" dirty="0"/>
          </a:p>
          <a:p>
            <a:pPr algn="just"/>
            <a:r>
              <a:rPr lang="en-US" dirty="0" err="1"/>
              <a:t>Tư</a:t>
            </a:r>
            <a:r>
              <a:rPr lang="en-US" dirty="0"/>
              <a:t> </a:t>
            </a:r>
            <a:r>
              <a:rPr lang="en-US" dirty="0" err="1"/>
              <a:t>vấn</a:t>
            </a:r>
            <a:r>
              <a:rPr lang="en-US" dirty="0"/>
              <a:t> </a:t>
            </a:r>
            <a:r>
              <a:rPr lang="en-US" dirty="0" err="1"/>
              <a:t>ngưng</a:t>
            </a:r>
            <a:r>
              <a:rPr lang="en-US" dirty="0"/>
              <a:t> </a:t>
            </a:r>
            <a:r>
              <a:rPr lang="en-US" dirty="0" err="1"/>
              <a:t>thuốc</a:t>
            </a:r>
            <a:r>
              <a:rPr lang="en-US" dirty="0"/>
              <a:t> </a:t>
            </a:r>
            <a:r>
              <a:rPr lang="en-US" dirty="0" err="1"/>
              <a:t>lá</a:t>
            </a:r>
            <a:r>
              <a:rPr lang="en-US" dirty="0"/>
              <a:t>,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tiếp</a:t>
            </a:r>
            <a:r>
              <a:rPr lang="en-US" dirty="0"/>
              <a:t> </a:t>
            </a:r>
            <a:r>
              <a:rPr lang="en-US" dirty="0" err="1"/>
              <a:t>xúc</a:t>
            </a:r>
            <a:r>
              <a:rPr lang="en-US" dirty="0"/>
              <a:t> </a:t>
            </a: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hút</a:t>
            </a:r>
            <a:r>
              <a:rPr lang="en-US" dirty="0"/>
              <a:t> </a:t>
            </a:r>
            <a:r>
              <a:rPr lang="en-US" dirty="0" err="1"/>
              <a:t>thuốc</a:t>
            </a:r>
            <a:r>
              <a:rPr lang="en-US" dirty="0"/>
              <a:t> </a:t>
            </a:r>
            <a:r>
              <a:rPr lang="en-US" dirty="0" err="1"/>
              <a:t>lá</a:t>
            </a:r>
            <a:r>
              <a:rPr lang="en-US" dirty="0"/>
              <a:t>, </a:t>
            </a:r>
            <a:r>
              <a:rPr lang="en-US" dirty="0" err="1"/>
              <a:t>ngưng</a:t>
            </a:r>
            <a:r>
              <a:rPr lang="en-US" dirty="0"/>
              <a:t> </a:t>
            </a:r>
            <a:r>
              <a:rPr lang="en-US" dirty="0" err="1"/>
              <a:t>uống</a:t>
            </a:r>
            <a:r>
              <a:rPr lang="en-US" dirty="0"/>
              <a:t> </a:t>
            </a:r>
            <a:r>
              <a:rPr lang="en-US" dirty="0" err="1"/>
              <a:t>rượu</a:t>
            </a:r>
            <a:endParaRPr lang="en-US" dirty="0"/>
          </a:p>
          <a:p>
            <a:pPr algn="just"/>
            <a:r>
              <a:rPr lang="en-US" dirty="0" err="1"/>
              <a:t>Tư</a:t>
            </a:r>
            <a:r>
              <a:rPr lang="en-US" dirty="0"/>
              <a:t> </a:t>
            </a:r>
            <a:r>
              <a:rPr lang="en-US" dirty="0" err="1"/>
              <a:t>vấn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thuốc</a:t>
            </a:r>
            <a:r>
              <a:rPr lang="en-US" dirty="0"/>
              <a:t> </a:t>
            </a:r>
            <a:r>
              <a:rPr lang="en-US" dirty="0" err="1"/>
              <a:t>cần</a:t>
            </a:r>
            <a:r>
              <a:rPr lang="en-US" dirty="0"/>
              <a:t> </a:t>
            </a:r>
            <a:r>
              <a:rPr lang="en-US" dirty="0" err="1"/>
              <a:t>ngưng</a:t>
            </a:r>
            <a:r>
              <a:rPr lang="en-US" dirty="0"/>
              <a:t> </a:t>
            </a:r>
            <a:r>
              <a:rPr lang="en-US" dirty="0" err="1"/>
              <a:t>trước</a:t>
            </a:r>
            <a:r>
              <a:rPr lang="en-US" dirty="0"/>
              <a:t> </a:t>
            </a:r>
            <a:r>
              <a:rPr lang="en-US" dirty="0" err="1"/>
              <a:t>mổ</a:t>
            </a:r>
            <a:endParaRPr lang="en-US" dirty="0"/>
          </a:p>
          <a:p>
            <a:pPr algn="just"/>
            <a:r>
              <a:rPr lang="en-US" dirty="0" err="1"/>
              <a:t>Hướng</a:t>
            </a:r>
            <a:r>
              <a:rPr lang="en-US" dirty="0"/>
              <a:t> </a:t>
            </a:r>
            <a:r>
              <a:rPr lang="en-US" dirty="0" err="1"/>
              <a:t>dẫn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thể</a:t>
            </a:r>
            <a:r>
              <a:rPr lang="en-US" dirty="0"/>
              <a:t> </a:t>
            </a:r>
            <a:r>
              <a:rPr lang="en-US" dirty="0" err="1"/>
              <a:t>dục</a:t>
            </a:r>
            <a:r>
              <a:rPr lang="en-US" dirty="0"/>
              <a:t>, </a:t>
            </a:r>
            <a:r>
              <a:rPr lang="en-US" dirty="0" err="1"/>
              <a:t>tập</a:t>
            </a:r>
            <a:r>
              <a:rPr lang="en-US" dirty="0"/>
              <a:t> VLTL </a:t>
            </a:r>
            <a:r>
              <a:rPr lang="en-US" dirty="0" err="1"/>
              <a:t>hô</a:t>
            </a:r>
            <a:r>
              <a:rPr lang="en-US" dirty="0"/>
              <a:t> </a:t>
            </a:r>
            <a:r>
              <a:rPr lang="en-US" dirty="0" err="1"/>
              <a:t>hấp</a:t>
            </a:r>
            <a:endParaRPr lang="en-US" dirty="0"/>
          </a:p>
          <a:p>
            <a:pPr algn="just"/>
            <a:r>
              <a:rPr lang="en-US" dirty="0" err="1"/>
              <a:t>Tư</a:t>
            </a:r>
            <a:r>
              <a:rPr lang="en-US" dirty="0"/>
              <a:t> </a:t>
            </a:r>
            <a:r>
              <a:rPr lang="en-US" dirty="0" err="1"/>
              <a:t>vấn</a:t>
            </a:r>
            <a:r>
              <a:rPr lang="en-US" dirty="0"/>
              <a:t> </a:t>
            </a:r>
            <a:r>
              <a:rPr lang="en-US" dirty="0" err="1"/>
              <a:t>dinh</a:t>
            </a:r>
            <a:r>
              <a:rPr lang="en-US" dirty="0"/>
              <a:t> </a:t>
            </a:r>
            <a:r>
              <a:rPr lang="en-US" dirty="0" err="1"/>
              <a:t>dưỡng</a:t>
            </a:r>
            <a:r>
              <a:rPr lang="en-US" dirty="0"/>
              <a:t> </a:t>
            </a:r>
            <a:r>
              <a:rPr lang="en-US" dirty="0" err="1"/>
              <a:t>trước</a:t>
            </a:r>
            <a:r>
              <a:rPr lang="en-US" dirty="0"/>
              <a:t> </a:t>
            </a:r>
            <a:r>
              <a:rPr lang="en-US" dirty="0" err="1"/>
              <a:t>mổ</a:t>
            </a:r>
            <a:r>
              <a:rPr lang="en-US" dirty="0"/>
              <a:t>.</a:t>
            </a: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DB48646A-082A-B49D-5B81-6D4FEE344973}"/>
              </a:ext>
            </a:extLst>
          </p:cNvPr>
          <p:cNvSpPr/>
          <p:nvPr/>
        </p:nvSpPr>
        <p:spPr>
          <a:xfrm>
            <a:off x="4635795" y="3241119"/>
            <a:ext cx="870096" cy="58479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89710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F8287F-8A6B-F505-5E79-F6A49358FF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GIAI ĐOẠN TRƯỚC MỔ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127AD-8634-2148-BEC7-45B650ACD1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140" y="1461053"/>
            <a:ext cx="5235100" cy="419468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</a:rPr>
              <a:t>*</a:t>
            </a:r>
            <a:r>
              <a:rPr lang="en-US" sz="1800" b="1" dirty="0" err="1">
                <a:latin typeface="Verdana" panose="020B0604030504040204" pitchFamily="34" charset="0"/>
                <a:ea typeface="Verdana" panose="020B0604030504040204" pitchFamily="34" charset="0"/>
              </a:rPr>
              <a:t>Thời</a:t>
            </a: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800" b="1" dirty="0" err="1">
                <a:latin typeface="Verdana" panose="020B0604030504040204" pitchFamily="34" charset="0"/>
                <a:ea typeface="Verdana" panose="020B0604030504040204" pitchFamily="34" charset="0"/>
              </a:rPr>
              <a:t>điểm</a:t>
            </a: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800" b="1" dirty="0" err="1">
                <a:latin typeface="Verdana" panose="020B0604030504040204" pitchFamily="34" charset="0"/>
                <a:ea typeface="Verdana" panose="020B0604030504040204" pitchFamily="34" charset="0"/>
              </a:rPr>
              <a:t>nhập</a:t>
            </a: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800" b="1" dirty="0" err="1">
                <a:latin typeface="Verdana" panose="020B0604030504040204" pitchFamily="34" charset="0"/>
                <a:ea typeface="Verdana" panose="020B0604030504040204" pitchFamily="34" charset="0"/>
              </a:rPr>
              <a:t>viện</a:t>
            </a: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</a:rPr>
              <a:t>: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sz="1800" b="1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Cung</a:t>
            </a:r>
            <a:r>
              <a:rPr lang="en-US" sz="18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800" b="1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cấp</a:t>
            </a:r>
            <a:r>
              <a:rPr lang="en-US" sz="18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800" b="1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thông</a:t>
            </a:r>
            <a:r>
              <a:rPr lang="en-US" sz="18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tin </a:t>
            </a:r>
            <a:r>
              <a:rPr lang="en-US" sz="1800" b="1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cho</a:t>
            </a:r>
            <a:r>
              <a:rPr lang="en-US" sz="18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800" b="1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người</a:t>
            </a:r>
            <a:r>
              <a:rPr lang="en-US" sz="18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800" b="1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bệnh</a:t>
            </a:r>
            <a:endParaRPr lang="en-US" sz="1800" b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sz="1800" dirty="0" err="1">
                <a:latin typeface="Verdana" panose="020B0604030504040204" pitchFamily="34" charset="0"/>
                <a:ea typeface="Verdana" panose="020B0604030504040204" pitchFamily="34" charset="0"/>
              </a:rPr>
              <a:t>Bổ</a:t>
            </a:r>
            <a:r>
              <a:rPr lang="en-US" sz="1800" dirty="0">
                <a:latin typeface="Verdana" panose="020B0604030504040204" pitchFamily="34" charset="0"/>
                <a:ea typeface="Verdana" panose="020B0604030504040204" pitchFamily="34" charset="0"/>
              </a:rPr>
              <a:t> sung </a:t>
            </a:r>
            <a:r>
              <a:rPr lang="en-US" sz="1800" dirty="0" err="1">
                <a:latin typeface="Verdana" panose="020B0604030504040204" pitchFamily="34" charset="0"/>
                <a:ea typeface="Verdana" panose="020B0604030504040204" pitchFamily="34" charset="0"/>
              </a:rPr>
              <a:t>xét</a:t>
            </a:r>
            <a:r>
              <a:rPr lang="en-US" sz="1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800" dirty="0" err="1">
                <a:latin typeface="Verdana" panose="020B0604030504040204" pitchFamily="34" charset="0"/>
                <a:ea typeface="Verdana" panose="020B0604030504040204" pitchFamily="34" charset="0"/>
              </a:rPr>
              <a:t>nghiệm</a:t>
            </a:r>
            <a:r>
              <a:rPr lang="en-US" sz="1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800" dirty="0" err="1">
                <a:latin typeface="Verdana" panose="020B0604030504040204" pitchFamily="34" charset="0"/>
                <a:ea typeface="Verdana" panose="020B0604030504040204" pitchFamily="34" charset="0"/>
              </a:rPr>
              <a:t>tiền</a:t>
            </a:r>
            <a:r>
              <a:rPr lang="en-US" sz="1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800" dirty="0" err="1">
                <a:latin typeface="Verdana" panose="020B0604030504040204" pitchFamily="34" charset="0"/>
                <a:ea typeface="Verdana" panose="020B0604030504040204" pitchFamily="34" charset="0"/>
              </a:rPr>
              <a:t>phẫu</a:t>
            </a:r>
            <a:r>
              <a:rPr lang="en-US" sz="1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sz="1800" dirty="0" err="1">
                <a:latin typeface="Verdana" panose="020B0604030504040204" pitchFamily="34" charset="0"/>
                <a:ea typeface="Verdana" panose="020B0604030504040204" pitchFamily="34" charset="0"/>
              </a:rPr>
              <a:t>Đánh</a:t>
            </a:r>
            <a:r>
              <a:rPr lang="en-US" sz="1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800" dirty="0" err="1">
                <a:latin typeface="Verdana" panose="020B0604030504040204" pitchFamily="34" charset="0"/>
                <a:ea typeface="Verdana" panose="020B0604030504040204" pitchFamily="34" charset="0"/>
              </a:rPr>
              <a:t>giá</a:t>
            </a:r>
            <a:r>
              <a:rPr lang="en-US" sz="1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800" dirty="0" err="1">
                <a:latin typeface="Verdana" panose="020B0604030504040204" pitchFamily="34" charset="0"/>
                <a:ea typeface="Verdana" panose="020B0604030504040204" pitchFamily="34" charset="0"/>
              </a:rPr>
              <a:t>tình</a:t>
            </a:r>
            <a:r>
              <a:rPr lang="en-US" sz="1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800" dirty="0" err="1">
                <a:latin typeface="Verdana" panose="020B0604030504040204" pitchFamily="34" charset="0"/>
                <a:ea typeface="Verdana" panose="020B0604030504040204" pitchFamily="34" charset="0"/>
              </a:rPr>
              <a:t>trạng</a:t>
            </a:r>
            <a:r>
              <a:rPr lang="en-US" sz="1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800" dirty="0" err="1">
                <a:latin typeface="Verdana" panose="020B0604030504040204" pitchFamily="34" charset="0"/>
                <a:ea typeface="Verdana" panose="020B0604030504040204" pitchFamily="34" charset="0"/>
              </a:rPr>
              <a:t>dinh</a:t>
            </a:r>
            <a:r>
              <a:rPr lang="en-US" sz="1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800" dirty="0" err="1">
                <a:latin typeface="Verdana" panose="020B0604030504040204" pitchFamily="34" charset="0"/>
                <a:ea typeface="Verdana" panose="020B0604030504040204" pitchFamily="34" charset="0"/>
              </a:rPr>
              <a:t>dưỡng</a:t>
            </a:r>
            <a:r>
              <a:rPr lang="en-US" sz="1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sz="1800" dirty="0" err="1">
                <a:latin typeface="Verdana" panose="020B0604030504040204" pitchFamily="34" charset="0"/>
                <a:ea typeface="Verdana" panose="020B0604030504040204" pitchFamily="34" charset="0"/>
              </a:rPr>
              <a:t>Đánh</a:t>
            </a:r>
            <a:r>
              <a:rPr lang="en-US" sz="1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800" dirty="0" err="1">
                <a:latin typeface="Verdana" panose="020B0604030504040204" pitchFamily="34" charset="0"/>
                <a:ea typeface="Verdana" panose="020B0604030504040204" pitchFamily="34" charset="0"/>
              </a:rPr>
              <a:t>giá</a:t>
            </a:r>
            <a:r>
              <a:rPr lang="en-US" sz="1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800" dirty="0" err="1">
                <a:latin typeface="Verdana" panose="020B0604030504040204" pitchFamily="34" charset="0"/>
                <a:ea typeface="Verdana" panose="020B0604030504040204" pitchFamily="34" charset="0"/>
              </a:rPr>
              <a:t>nguy</a:t>
            </a:r>
            <a:r>
              <a:rPr lang="en-US" sz="1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800" dirty="0" err="1">
                <a:latin typeface="Verdana" panose="020B0604030504040204" pitchFamily="34" charset="0"/>
                <a:ea typeface="Verdana" panose="020B0604030504040204" pitchFamily="34" charset="0"/>
              </a:rPr>
              <a:t>cơ</a:t>
            </a:r>
            <a:r>
              <a:rPr lang="en-US" sz="1800" dirty="0">
                <a:latin typeface="Verdana" panose="020B0604030504040204" pitchFamily="34" charset="0"/>
                <a:ea typeface="Verdana" panose="020B0604030504040204" pitchFamily="34" charset="0"/>
              </a:rPr>
              <a:t> TTHK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sz="1800" dirty="0" err="1">
                <a:latin typeface="Verdana" panose="020B0604030504040204" pitchFamily="34" charset="0"/>
                <a:ea typeface="Verdana" panose="020B0604030504040204" pitchFamily="34" charset="0"/>
              </a:rPr>
              <a:t>Đánh</a:t>
            </a:r>
            <a:r>
              <a:rPr lang="en-US" sz="1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800" dirty="0" err="1">
                <a:latin typeface="Verdana" panose="020B0604030504040204" pitchFamily="34" charset="0"/>
                <a:ea typeface="Verdana" panose="020B0604030504040204" pitchFamily="34" charset="0"/>
              </a:rPr>
              <a:t>giá</a:t>
            </a:r>
            <a:r>
              <a:rPr lang="en-US" sz="1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800" dirty="0" err="1">
                <a:latin typeface="Verdana" panose="020B0604030504040204" pitchFamily="34" charset="0"/>
                <a:ea typeface="Verdana" panose="020B0604030504040204" pitchFamily="34" charset="0"/>
              </a:rPr>
              <a:t>tình</a:t>
            </a:r>
            <a:r>
              <a:rPr lang="en-US" sz="1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800" dirty="0" err="1">
                <a:latin typeface="Verdana" panose="020B0604030504040204" pitchFamily="34" charset="0"/>
                <a:ea typeface="Verdana" panose="020B0604030504040204" pitchFamily="34" charset="0"/>
              </a:rPr>
              <a:t>trạng</a:t>
            </a:r>
            <a:r>
              <a:rPr lang="en-US" sz="1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800" dirty="0" err="1">
                <a:latin typeface="Verdana" panose="020B0604030504040204" pitchFamily="34" charset="0"/>
                <a:ea typeface="Verdana" panose="020B0604030504040204" pitchFamily="34" charset="0"/>
              </a:rPr>
              <a:t>thiếu</a:t>
            </a:r>
            <a:r>
              <a:rPr lang="en-US" sz="1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800" dirty="0" err="1">
                <a:latin typeface="Verdana" panose="020B0604030504040204" pitchFamily="34" charset="0"/>
                <a:ea typeface="Verdana" panose="020B0604030504040204" pitchFamily="34" charset="0"/>
              </a:rPr>
              <a:t>máu</a:t>
            </a:r>
            <a:r>
              <a:rPr lang="en-US" sz="1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Đánh</a:t>
            </a:r>
            <a:r>
              <a:rPr lang="en-US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giá</a:t>
            </a:r>
            <a:r>
              <a:rPr lang="vi-VN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chức năng hô hấp trước mổ.</a:t>
            </a:r>
            <a:endParaRPr lang="en-US" sz="18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sz="1800" dirty="0" err="1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Nguy</a:t>
            </a:r>
            <a:r>
              <a:rPr lang="en-US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cơ</a:t>
            </a:r>
            <a:r>
              <a:rPr lang="en-US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té</a:t>
            </a:r>
            <a:r>
              <a:rPr lang="en-US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ngã</a:t>
            </a:r>
            <a:r>
              <a:rPr lang="en-US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hít</a:t>
            </a:r>
            <a:r>
              <a:rPr lang="en-US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sặc</a:t>
            </a:r>
            <a:endParaRPr lang="en-US" sz="18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sz="18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D44E323E-8005-657F-A851-CD1FD3B45C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6345050"/>
              </p:ext>
            </p:extLst>
          </p:nvPr>
        </p:nvGraphicFramePr>
        <p:xfrm>
          <a:off x="6118700" y="1627742"/>
          <a:ext cx="5235100" cy="4423280"/>
        </p:xfrm>
        <a:graphic>
          <a:graphicData uri="http://schemas.openxmlformats.org/drawingml/2006/table">
            <a:tbl>
              <a:tblPr/>
              <a:tblGrid>
                <a:gridCol w="5235100">
                  <a:extLst>
                    <a:ext uri="{9D8B030D-6E8A-4147-A177-3AD203B41FA5}">
                      <a16:colId xmlns:a16="http://schemas.microsoft.com/office/drawing/2014/main" val="4292521578"/>
                    </a:ext>
                  </a:extLst>
                </a:gridCol>
              </a:tblGrid>
              <a:tr h="4423280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US" sz="1800" dirty="0" err="1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Khám</a:t>
                      </a:r>
                      <a:r>
                        <a:rPr lang="en-US" sz="18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tiền</a:t>
                      </a:r>
                      <a:r>
                        <a:rPr lang="en-US" sz="18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mê</a:t>
                      </a:r>
                      <a:r>
                        <a:rPr lang="en-US" sz="18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bởi</a:t>
                      </a:r>
                      <a:r>
                        <a:rPr lang="en-US" sz="18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bác</a:t>
                      </a:r>
                      <a:r>
                        <a:rPr lang="en-US" sz="18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sĩ</a:t>
                      </a:r>
                      <a:r>
                        <a:rPr lang="en-US" sz="18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chuyên</a:t>
                      </a:r>
                      <a:r>
                        <a:rPr lang="en-US" sz="18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khoa </a:t>
                      </a:r>
                      <a:r>
                        <a:rPr lang="en-US" sz="1800" dirty="0" err="1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gây</a:t>
                      </a:r>
                      <a:r>
                        <a:rPr lang="en-US" sz="18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mê</a:t>
                      </a:r>
                      <a:r>
                        <a:rPr lang="vi-VN" sz="18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18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US" sz="1800" dirty="0" err="1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Khám</a:t>
                      </a:r>
                      <a:r>
                        <a:rPr lang="en-US" sz="18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chuyên</a:t>
                      </a:r>
                      <a:r>
                        <a:rPr lang="en-US" sz="18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khoa </a:t>
                      </a:r>
                      <a:r>
                        <a:rPr lang="en-US" sz="1800" dirty="0" err="1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18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bệnh</a:t>
                      </a:r>
                      <a:r>
                        <a:rPr lang="en-US" sz="18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nền</a:t>
                      </a:r>
                      <a:r>
                        <a:rPr lang="en-US" sz="18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để</a:t>
                      </a:r>
                      <a:r>
                        <a:rPr lang="en-US" sz="18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phối</a:t>
                      </a:r>
                      <a:r>
                        <a:rPr lang="en-US" sz="18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hợp</a:t>
                      </a:r>
                      <a:r>
                        <a:rPr lang="en-US" sz="18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điều</a:t>
                      </a:r>
                      <a:r>
                        <a:rPr lang="en-US" sz="18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trị</a:t>
                      </a:r>
                      <a:endParaRPr lang="en-US" sz="18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US" sz="1800" dirty="0" err="1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Bắt</a:t>
                      </a:r>
                      <a:r>
                        <a:rPr lang="en-US" sz="18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đầu</a:t>
                      </a:r>
                      <a:r>
                        <a:rPr lang="en-US" sz="18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tập</a:t>
                      </a:r>
                      <a:r>
                        <a:rPr lang="en-US" sz="18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VTLL </a:t>
                      </a:r>
                      <a:r>
                        <a:rPr lang="en-US" sz="1800" dirty="0" err="1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hô</a:t>
                      </a:r>
                      <a:r>
                        <a:rPr lang="en-US" sz="18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hấp</a:t>
                      </a:r>
                      <a:endParaRPr lang="en-US" sz="18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US" sz="1800" b="1" dirty="0">
                          <a:solidFill>
                            <a:srgbClr val="FF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HỘI CHẨN ĐA MÔ THỨC</a:t>
                      </a:r>
                    </a:p>
                    <a:p>
                      <a:pPr marL="0" lvl="0" indent="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Times New Roman" panose="02020603050405020304" pitchFamily="18" charset="0"/>
                        <a:buNone/>
                      </a:pPr>
                      <a:endParaRPr lang="en-US" sz="1800" b="1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2342714"/>
                  </a:ext>
                </a:extLst>
              </a:tr>
            </a:tbl>
          </a:graphicData>
        </a:graphic>
      </p:graphicFrame>
      <p:sp>
        <p:nvSpPr>
          <p:cNvPr id="16" name="Oval 15">
            <a:extLst>
              <a:ext uri="{FF2B5EF4-FFF2-40B4-BE49-F238E27FC236}">
                <a16:creationId xmlns:a16="http://schemas.microsoft.com/office/drawing/2014/main" id="{74EB7972-827A-AAF6-C1EE-1EF8871A1A4F}"/>
              </a:ext>
            </a:extLst>
          </p:cNvPr>
          <p:cNvSpPr/>
          <p:nvPr/>
        </p:nvSpPr>
        <p:spPr>
          <a:xfrm>
            <a:off x="6180668" y="3970867"/>
            <a:ext cx="3666066" cy="1007533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3214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839CB-E18A-FB7C-FDC5-34EF9D55D3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6364" y="-902082"/>
            <a:ext cx="3313164" cy="4726276"/>
          </a:xfrm>
        </p:spPr>
        <p:txBody>
          <a:bodyPr>
            <a:normAutofit/>
          </a:bodyPr>
          <a:lstStyle/>
          <a:p>
            <a:pPr algn="r"/>
            <a:r>
              <a:rPr lang="en-US" sz="4000" b="1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Nội</a:t>
            </a:r>
            <a:r>
              <a:rPr lang="en-US" sz="40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dung</a:t>
            </a:r>
          </a:p>
        </p:txBody>
      </p:sp>
      <p:graphicFrame>
        <p:nvGraphicFramePr>
          <p:cNvPr id="36" name="Content Placeholder 2">
            <a:extLst>
              <a:ext uri="{FF2B5EF4-FFF2-40B4-BE49-F238E27FC236}">
                <a16:creationId xmlns:a16="http://schemas.microsoft.com/office/drawing/2014/main" id="{26C42887-FF30-132E-31A2-257FA4E4462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16053375"/>
              </p:ext>
            </p:extLst>
          </p:nvPr>
        </p:nvGraphicFramePr>
        <p:xfrm>
          <a:off x="5155379" y="1065862"/>
          <a:ext cx="6192319" cy="47262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 descr="A NEW ERAS® PROTOCOL FOR THORACIC-LUNG SURGERY AVAILABLE IN THE ERAS®  INTERACTIVE AUDIT SYSTEM - Encare">
            <a:extLst>
              <a:ext uri="{FF2B5EF4-FFF2-40B4-BE49-F238E27FC236}">
                <a16:creationId xmlns:a16="http://schemas.microsoft.com/office/drawing/2014/main" id="{1EDE4156-B88E-73A9-813A-B959A83E0E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1339" y="1877170"/>
            <a:ext cx="1737672" cy="1689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Guidelines for enhanced recovery after lung surgery: recommendations of the  Enhanced Recovery After Surgery (ERASVR ) Society an">
            <a:extLst>
              <a:ext uri="{FF2B5EF4-FFF2-40B4-BE49-F238E27FC236}">
                <a16:creationId xmlns:a16="http://schemas.microsoft.com/office/drawing/2014/main" id="{6C3EA3E6-5E63-23C3-42C9-3A9379027F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128" y="3824194"/>
            <a:ext cx="3019425" cy="151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57455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A68E1A-CBF4-66E4-2030-A6647ACCFF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GIAI ĐOẠN TRƯỚC MỔ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74D261-AD04-FAF4-02E5-0AC6BD4542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b="1" dirty="0" err="1">
                <a:latin typeface="Verdana" panose="020B0604030504040204" pitchFamily="34" charset="0"/>
                <a:ea typeface="Verdana" panose="020B0604030504040204" pitchFamily="34" charset="0"/>
              </a:rPr>
              <a:t>Ngày</a:t>
            </a:r>
            <a:r>
              <a:rPr lang="en-US" sz="2400" b="1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400" b="1" dirty="0" err="1">
                <a:latin typeface="Verdana" panose="020B0604030504040204" pitchFamily="34" charset="0"/>
                <a:ea typeface="Verdana" panose="020B0604030504040204" pitchFamily="34" charset="0"/>
              </a:rPr>
              <a:t>phẫu</a:t>
            </a:r>
            <a:r>
              <a:rPr lang="en-US" sz="2400" b="1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400" b="1" dirty="0" err="1">
                <a:latin typeface="Verdana" panose="020B0604030504040204" pitchFamily="34" charset="0"/>
                <a:ea typeface="Verdana" panose="020B0604030504040204" pitchFamily="34" charset="0"/>
              </a:rPr>
              <a:t>thuật</a:t>
            </a:r>
            <a:endParaRPr lang="en-US" sz="2400" b="1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buFontTx/>
              <a:buChar char="-"/>
            </a:pPr>
            <a:r>
              <a:rPr lang="en-US" sz="2400" dirty="0" err="1">
                <a:latin typeface="Verdana" panose="020B0604030504040204" pitchFamily="34" charset="0"/>
                <a:ea typeface="Verdana" panose="020B0604030504040204" pitchFamily="34" charset="0"/>
              </a:rPr>
              <a:t>Kháng</a:t>
            </a:r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400" dirty="0" err="1">
                <a:latin typeface="Verdana" panose="020B0604030504040204" pitchFamily="34" charset="0"/>
                <a:ea typeface="Verdana" panose="020B0604030504040204" pitchFamily="34" charset="0"/>
              </a:rPr>
              <a:t>sinh</a:t>
            </a:r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400" dirty="0" err="1">
                <a:latin typeface="Verdana" panose="020B0604030504040204" pitchFamily="34" charset="0"/>
                <a:ea typeface="Verdana" panose="020B0604030504040204" pitchFamily="34" charset="0"/>
              </a:rPr>
              <a:t>dự</a:t>
            </a:r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400" dirty="0" err="1">
                <a:latin typeface="Verdana" panose="020B0604030504040204" pitchFamily="34" charset="0"/>
                <a:ea typeface="Verdana" panose="020B0604030504040204" pitchFamily="34" charset="0"/>
              </a:rPr>
              <a:t>phòng</a:t>
            </a:r>
            <a:endParaRPr lang="en-US" sz="2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buFontTx/>
              <a:buChar char="-"/>
            </a:pPr>
            <a:r>
              <a:rPr lang="en-US" sz="2400" dirty="0" err="1">
                <a:latin typeface="Verdana" panose="020B0604030504040204" pitchFamily="34" charset="0"/>
                <a:ea typeface="Verdana" panose="020B0604030504040204" pitchFamily="34" charset="0"/>
              </a:rPr>
              <a:t>Vệ</a:t>
            </a:r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400" dirty="0" err="1">
                <a:latin typeface="Verdana" panose="020B0604030504040204" pitchFamily="34" charset="0"/>
                <a:ea typeface="Verdana" panose="020B0604030504040204" pitchFamily="34" charset="0"/>
              </a:rPr>
              <a:t>sinh</a:t>
            </a:r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400" dirty="0" err="1">
                <a:latin typeface="Verdana" panose="020B0604030504040204" pitchFamily="34" charset="0"/>
                <a:ea typeface="Verdana" panose="020B0604030504040204" pitchFamily="34" charset="0"/>
              </a:rPr>
              <a:t>vùng</a:t>
            </a:r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400" dirty="0" err="1">
                <a:latin typeface="Verdana" panose="020B0604030504040204" pitchFamily="34" charset="0"/>
                <a:ea typeface="Verdana" panose="020B0604030504040204" pitchFamily="34" charset="0"/>
              </a:rPr>
              <a:t>mổ</a:t>
            </a:r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 (</a:t>
            </a:r>
            <a:r>
              <a:rPr lang="en-US" sz="2400" dirty="0" err="1">
                <a:latin typeface="Verdana" panose="020B0604030504040204" pitchFamily="34" charset="0"/>
                <a:ea typeface="Verdana" panose="020B0604030504040204" pitchFamily="34" charset="0"/>
              </a:rPr>
              <a:t>tắm</a:t>
            </a:r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400" dirty="0" err="1">
                <a:latin typeface="Verdana" panose="020B0604030504040204" pitchFamily="34" charset="0"/>
                <a:ea typeface="Verdana" panose="020B0604030504040204" pitchFamily="34" charset="0"/>
              </a:rPr>
              <a:t>bằng</a:t>
            </a:r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 dung </a:t>
            </a:r>
            <a:r>
              <a:rPr lang="en-US" sz="2400" dirty="0" err="1">
                <a:latin typeface="Verdana" panose="020B0604030504040204" pitchFamily="34" charset="0"/>
                <a:ea typeface="Verdana" panose="020B0604030504040204" pitchFamily="34" charset="0"/>
              </a:rPr>
              <a:t>dịch</a:t>
            </a:r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400" dirty="0" err="1">
                <a:latin typeface="Verdana" panose="020B0604030504040204" pitchFamily="34" charset="0"/>
                <a:ea typeface="Verdana" panose="020B0604030504040204" pitchFamily="34" charset="0"/>
              </a:rPr>
              <a:t>Chlohexidin</a:t>
            </a:r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)</a:t>
            </a:r>
          </a:p>
          <a:p>
            <a:pPr>
              <a:buFontTx/>
              <a:buChar char="-"/>
            </a:pPr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  <a:r>
              <a:rPr lang="vi-VN" sz="24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ổ sung Carbohydrate trước 2 giờ và  ăn thức ăn đặc 6 giờ trước gây mê.</a:t>
            </a:r>
            <a:endParaRPr lang="en-US" sz="2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656689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12CD5-9A9F-5AD8-1F87-66A6668E57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GIAI ĐOẠN TRONG MỔ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2F76EA-0A58-DD06-4417-73CDD319CF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US" dirty="0" err="1"/>
              <a:t>Sưởi</a:t>
            </a:r>
            <a:r>
              <a:rPr lang="en-US" dirty="0"/>
              <a:t> </a:t>
            </a:r>
            <a:r>
              <a:rPr lang="en-US" dirty="0" err="1"/>
              <a:t>ấm</a:t>
            </a:r>
            <a:r>
              <a:rPr lang="en-US" dirty="0"/>
              <a:t>, ủ </a:t>
            </a:r>
            <a:r>
              <a:rPr lang="en-US" dirty="0" err="1"/>
              <a:t>ấm</a:t>
            </a:r>
            <a:r>
              <a:rPr lang="en-US" dirty="0"/>
              <a:t> </a:t>
            </a:r>
          </a:p>
          <a:p>
            <a:pPr>
              <a:lnSpc>
                <a:spcPct val="150000"/>
              </a:lnSpc>
            </a:pPr>
            <a:r>
              <a:rPr lang="en-US" dirty="0" err="1"/>
              <a:t>Cân</a:t>
            </a:r>
            <a:r>
              <a:rPr lang="en-US" dirty="0"/>
              <a:t> </a:t>
            </a:r>
            <a:r>
              <a:rPr lang="en-US" dirty="0" err="1"/>
              <a:t>bằng</a:t>
            </a:r>
            <a:r>
              <a:rPr lang="en-US" dirty="0"/>
              <a:t> </a:t>
            </a:r>
            <a:r>
              <a:rPr lang="en-US" dirty="0" err="1"/>
              <a:t>dịch</a:t>
            </a:r>
            <a:endParaRPr lang="en-US" dirty="0"/>
          </a:p>
          <a:p>
            <a:pPr>
              <a:lnSpc>
                <a:spcPct val="150000"/>
              </a:lnSpc>
            </a:pPr>
            <a:r>
              <a:rPr lang="en-US" dirty="0" err="1"/>
              <a:t>Giảm</a:t>
            </a:r>
            <a:r>
              <a:rPr lang="en-US" dirty="0"/>
              <a:t> </a:t>
            </a:r>
            <a:r>
              <a:rPr lang="en-US" dirty="0" err="1"/>
              <a:t>đau</a:t>
            </a:r>
            <a:r>
              <a:rPr lang="en-US" dirty="0"/>
              <a:t> </a:t>
            </a:r>
            <a:r>
              <a:rPr lang="en-US" dirty="0" err="1"/>
              <a:t>đa</a:t>
            </a:r>
            <a:r>
              <a:rPr lang="en-US" dirty="0"/>
              <a:t> </a:t>
            </a:r>
            <a:r>
              <a:rPr lang="en-US" dirty="0" err="1"/>
              <a:t>mô</a:t>
            </a:r>
            <a:r>
              <a:rPr lang="en-US" dirty="0"/>
              <a:t> </a:t>
            </a:r>
            <a:r>
              <a:rPr lang="en-US" dirty="0" err="1"/>
              <a:t>thức</a:t>
            </a:r>
            <a:r>
              <a:rPr lang="en-US" dirty="0"/>
              <a:t>: </a:t>
            </a:r>
            <a:r>
              <a:rPr lang="en-US" dirty="0" err="1"/>
              <a:t>gây</a:t>
            </a:r>
            <a:r>
              <a:rPr lang="en-US" dirty="0"/>
              <a:t> </a:t>
            </a:r>
            <a:r>
              <a:rPr lang="en-US" dirty="0" err="1"/>
              <a:t>tê</a:t>
            </a:r>
            <a:r>
              <a:rPr lang="en-US" dirty="0"/>
              <a:t> </a:t>
            </a:r>
            <a:r>
              <a:rPr lang="en-US" dirty="0" err="1"/>
              <a:t>ngoài</a:t>
            </a:r>
            <a:r>
              <a:rPr lang="en-US" dirty="0"/>
              <a:t> </a:t>
            </a:r>
            <a:r>
              <a:rPr lang="en-US" dirty="0" err="1"/>
              <a:t>màng</a:t>
            </a:r>
            <a:r>
              <a:rPr lang="en-US" dirty="0"/>
              <a:t> </a:t>
            </a:r>
            <a:r>
              <a:rPr lang="en-US" dirty="0" err="1"/>
              <a:t>cứng</a:t>
            </a:r>
            <a:r>
              <a:rPr lang="en-US" dirty="0"/>
              <a:t>, </a:t>
            </a:r>
            <a:r>
              <a:rPr lang="en-US" dirty="0" err="1"/>
              <a:t>phong</a:t>
            </a:r>
            <a:r>
              <a:rPr lang="en-US" dirty="0"/>
              <a:t> </a:t>
            </a:r>
            <a:r>
              <a:rPr lang="en-US" dirty="0" err="1"/>
              <a:t>bế</a:t>
            </a:r>
            <a:r>
              <a:rPr lang="en-US" dirty="0"/>
              <a:t> </a:t>
            </a:r>
            <a:r>
              <a:rPr lang="en-US" dirty="0" err="1"/>
              <a:t>thần</a:t>
            </a:r>
            <a:r>
              <a:rPr lang="en-US" dirty="0"/>
              <a:t> </a:t>
            </a:r>
            <a:r>
              <a:rPr lang="en-US" dirty="0" err="1"/>
              <a:t>kinh</a:t>
            </a:r>
            <a:r>
              <a:rPr lang="en-US" dirty="0"/>
              <a:t> </a:t>
            </a:r>
            <a:r>
              <a:rPr lang="en-US" dirty="0" err="1"/>
              <a:t>liên</a:t>
            </a:r>
            <a:r>
              <a:rPr lang="en-US" dirty="0"/>
              <a:t> </a:t>
            </a:r>
            <a:r>
              <a:rPr lang="en-US" dirty="0" err="1"/>
              <a:t>sườn</a:t>
            </a:r>
            <a:r>
              <a:rPr lang="en-US" dirty="0"/>
              <a:t>, </a:t>
            </a:r>
            <a:r>
              <a:rPr lang="en-US" dirty="0" err="1"/>
              <a:t>giảm</a:t>
            </a:r>
            <a:r>
              <a:rPr lang="en-US" dirty="0"/>
              <a:t> </a:t>
            </a:r>
            <a:r>
              <a:rPr lang="en-US" dirty="0" err="1"/>
              <a:t>đau</a:t>
            </a:r>
            <a:r>
              <a:rPr lang="en-US" dirty="0"/>
              <a:t> </a:t>
            </a:r>
            <a:r>
              <a:rPr lang="en-US" dirty="0" err="1"/>
              <a:t>tĩnh</a:t>
            </a:r>
            <a:r>
              <a:rPr lang="en-US" dirty="0"/>
              <a:t> </a:t>
            </a:r>
            <a:r>
              <a:rPr lang="en-US" dirty="0" err="1"/>
              <a:t>mạch</a:t>
            </a:r>
            <a:endParaRPr lang="en-US" dirty="0"/>
          </a:p>
          <a:p>
            <a:pPr>
              <a:lnSpc>
                <a:spcPct val="150000"/>
              </a:lnSpc>
            </a:pPr>
            <a:r>
              <a:rPr lang="en-US" dirty="0" err="1"/>
              <a:t>Lựa</a:t>
            </a:r>
            <a:r>
              <a:rPr lang="en-US" dirty="0"/>
              <a:t> </a:t>
            </a:r>
            <a:r>
              <a:rPr lang="en-US" dirty="0" err="1"/>
              <a:t>chọn</a:t>
            </a:r>
            <a:r>
              <a:rPr lang="en-US" dirty="0"/>
              <a:t> </a:t>
            </a:r>
            <a:r>
              <a:rPr lang="en-US" dirty="0" err="1"/>
              <a:t>phẫu</a:t>
            </a:r>
            <a:r>
              <a:rPr lang="en-US" dirty="0"/>
              <a:t> </a:t>
            </a:r>
            <a:r>
              <a:rPr lang="en-US" dirty="0" err="1"/>
              <a:t>thuật</a:t>
            </a:r>
            <a:r>
              <a:rPr lang="en-US" dirty="0"/>
              <a:t> </a:t>
            </a:r>
            <a:r>
              <a:rPr lang="en-US" dirty="0" err="1"/>
              <a:t>ít</a:t>
            </a:r>
            <a:r>
              <a:rPr lang="en-US" dirty="0"/>
              <a:t> </a:t>
            </a:r>
            <a:r>
              <a:rPr lang="en-US" dirty="0" err="1"/>
              <a:t>xâm</a:t>
            </a:r>
            <a:r>
              <a:rPr lang="en-US" dirty="0"/>
              <a:t> </a:t>
            </a:r>
            <a:r>
              <a:rPr lang="en-US" dirty="0" err="1"/>
              <a:t>lấn</a:t>
            </a:r>
            <a:endParaRPr lang="en-US" dirty="0"/>
          </a:p>
          <a:p>
            <a:pPr>
              <a:lnSpc>
                <a:spcPct val="150000"/>
              </a:lnSpc>
            </a:pP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FAST TRACT: </a:t>
            </a:r>
            <a:r>
              <a:rPr lang="en-US" dirty="0" err="1"/>
              <a:t>Hóa</a:t>
            </a:r>
            <a:r>
              <a:rPr lang="en-US" dirty="0"/>
              <a:t> </a:t>
            </a:r>
            <a:r>
              <a:rPr lang="en-US" dirty="0" err="1"/>
              <a:t>giải</a:t>
            </a:r>
            <a:r>
              <a:rPr lang="en-US" dirty="0"/>
              <a:t> </a:t>
            </a:r>
            <a:r>
              <a:rPr lang="en-US" dirty="0" err="1"/>
              <a:t>giãn</a:t>
            </a:r>
            <a:r>
              <a:rPr lang="en-US" dirty="0"/>
              <a:t> </a:t>
            </a:r>
            <a:r>
              <a:rPr lang="en-US" dirty="0" err="1"/>
              <a:t>cơ</a:t>
            </a:r>
            <a:r>
              <a:rPr lang="en-US" dirty="0"/>
              <a:t>, </a:t>
            </a:r>
            <a:r>
              <a:rPr lang="en-US" dirty="0" err="1"/>
              <a:t>tỉnh</a:t>
            </a:r>
            <a:r>
              <a:rPr lang="en-US" dirty="0"/>
              <a:t> </a:t>
            </a:r>
            <a:r>
              <a:rPr lang="en-US" dirty="0" err="1"/>
              <a:t>mê</a:t>
            </a:r>
            <a:r>
              <a:rPr lang="en-US" dirty="0"/>
              <a:t> </a:t>
            </a:r>
            <a:r>
              <a:rPr lang="en-US" dirty="0" err="1"/>
              <a:t>sớm</a:t>
            </a:r>
            <a:r>
              <a:rPr lang="en-US" dirty="0"/>
              <a:t>, </a:t>
            </a:r>
            <a:r>
              <a:rPr lang="en-US" dirty="0" err="1"/>
              <a:t>Rút</a:t>
            </a:r>
            <a:r>
              <a:rPr lang="en-US" dirty="0"/>
              <a:t> NKQ</a:t>
            </a:r>
          </a:p>
        </p:txBody>
      </p:sp>
    </p:spTree>
    <p:extLst>
      <p:ext uri="{BB962C8B-B14F-4D97-AF65-F5344CB8AC3E}">
        <p14:creationId xmlns:p14="http://schemas.microsoft.com/office/powerpoint/2010/main" val="220187701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25ACDA-E33A-A0F9-B148-10C83C93B7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>
                <a:solidFill>
                  <a:srgbClr val="FF0000"/>
                </a:solidFill>
              </a:rPr>
              <a:t>Phẫu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thuật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ít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xâm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lấn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4846B65-025C-CA09-3852-223A025AB7E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983" y="1982374"/>
            <a:ext cx="5057979" cy="379110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02CC151-17BB-5276-857B-B1153EBD66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9" y="1982373"/>
            <a:ext cx="5055737" cy="37911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959818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6A454C-12EF-0C84-DA4C-E997D6C517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GIAI ĐOẠN SAU MỔ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099F41-A954-3F7C-1196-AEE39FE4E0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Cho </a:t>
            </a:r>
            <a:r>
              <a:rPr lang="en-US" sz="3600" dirty="0" err="1"/>
              <a:t>ăn</a:t>
            </a:r>
            <a:r>
              <a:rPr lang="en-US" sz="3600" dirty="0"/>
              <a:t> </a:t>
            </a:r>
            <a:r>
              <a:rPr lang="en-US" sz="3600" dirty="0" err="1"/>
              <a:t>sớm</a:t>
            </a:r>
            <a:endParaRPr lang="en-US" sz="3600" dirty="0"/>
          </a:p>
          <a:p>
            <a:r>
              <a:rPr lang="en-US" sz="3600" dirty="0" err="1"/>
              <a:t>Tập</a:t>
            </a:r>
            <a:r>
              <a:rPr lang="en-US" sz="3600" dirty="0"/>
              <a:t> VLTL </a:t>
            </a:r>
            <a:r>
              <a:rPr lang="en-US" sz="3600" dirty="0" err="1"/>
              <a:t>ngay</a:t>
            </a:r>
            <a:r>
              <a:rPr lang="en-US" sz="3600" dirty="0"/>
              <a:t> </a:t>
            </a:r>
            <a:r>
              <a:rPr lang="en-US" sz="3600" dirty="0" err="1"/>
              <a:t>tại</a:t>
            </a:r>
            <a:r>
              <a:rPr lang="en-US" sz="3600" dirty="0"/>
              <a:t> </a:t>
            </a:r>
            <a:r>
              <a:rPr lang="en-US" sz="3600" dirty="0" err="1"/>
              <a:t>phòng</a:t>
            </a:r>
            <a:r>
              <a:rPr lang="en-US" sz="3600" dirty="0"/>
              <a:t> </a:t>
            </a:r>
            <a:r>
              <a:rPr lang="en-US" sz="3600" dirty="0" err="1"/>
              <a:t>Hồi</a:t>
            </a:r>
            <a:r>
              <a:rPr lang="en-US" sz="3600" dirty="0"/>
              <a:t> </a:t>
            </a:r>
            <a:r>
              <a:rPr lang="en-US" sz="3600" dirty="0" err="1"/>
              <a:t>tỉnh</a:t>
            </a:r>
            <a:endParaRPr lang="en-US" sz="3600" dirty="0"/>
          </a:p>
          <a:p>
            <a:r>
              <a:rPr lang="en-US" sz="3600" dirty="0" err="1"/>
              <a:t>Vận</a:t>
            </a:r>
            <a:r>
              <a:rPr lang="en-US" sz="3600" dirty="0"/>
              <a:t> </a:t>
            </a:r>
            <a:r>
              <a:rPr lang="en-US" sz="3600" dirty="0" err="1"/>
              <a:t>động</a:t>
            </a:r>
            <a:r>
              <a:rPr lang="en-US" sz="3600" dirty="0"/>
              <a:t> </a:t>
            </a:r>
            <a:r>
              <a:rPr lang="en-US" sz="3600" dirty="0" err="1"/>
              <a:t>sớm</a:t>
            </a:r>
            <a:r>
              <a:rPr lang="en-US" sz="3600" dirty="0"/>
              <a:t> </a:t>
            </a:r>
            <a:r>
              <a:rPr lang="en-US" sz="3600" dirty="0" err="1"/>
              <a:t>sau</a:t>
            </a:r>
            <a:r>
              <a:rPr lang="en-US" sz="3600" dirty="0"/>
              <a:t> </a:t>
            </a:r>
            <a:r>
              <a:rPr lang="en-US" sz="3600" dirty="0" err="1"/>
              <a:t>mổ</a:t>
            </a:r>
            <a:endParaRPr lang="en-US" sz="3600" dirty="0"/>
          </a:p>
          <a:p>
            <a:r>
              <a:rPr lang="en-US" sz="3600" dirty="0" err="1"/>
              <a:t>Rút</a:t>
            </a:r>
            <a:r>
              <a:rPr lang="en-US" sz="3600" dirty="0"/>
              <a:t> sonde </a:t>
            </a:r>
            <a:r>
              <a:rPr lang="en-US" sz="3600" dirty="0" err="1"/>
              <a:t>tiểu</a:t>
            </a:r>
            <a:r>
              <a:rPr lang="en-US" sz="3600" dirty="0"/>
              <a:t> </a:t>
            </a:r>
            <a:r>
              <a:rPr lang="en-US" sz="3600" dirty="0" err="1"/>
              <a:t>sớm</a:t>
            </a:r>
            <a:endParaRPr lang="en-US" sz="3600" dirty="0"/>
          </a:p>
          <a:p>
            <a:r>
              <a:rPr lang="en-US" sz="3600" dirty="0" err="1"/>
              <a:t>Rút</a:t>
            </a:r>
            <a:r>
              <a:rPr lang="en-US" sz="3600" dirty="0"/>
              <a:t> </a:t>
            </a:r>
            <a:r>
              <a:rPr lang="en-US" sz="3600" dirty="0" err="1"/>
              <a:t>dẫn</a:t>
            </a:r>
            <a:r>
              <a:rPr lang="en-US" sz="3600" dirty="0"/>
              <a:t> </a:t>
            </a:r>
            <a:r>
              <a:rPr lang="en-US" sz="3600" dirty="0" err="1"/>
              <a:t>lưu</a:t>
            </a:r>
            <a:r>
              <a:rPr lang="en-US" sz="3600" dirty="0"/>
              <a:t> </a:t>
            </a:r>
            <a:r>
              <a:rPr lang="en-US" sz="3600" dirty="0" err="1"/>
              <a:t>màng</a:t>
            </a:r>
            <a:r>
              <a:rPr lang="en-US" sz="3600" dirty="0"/>
              <a:t> </a:t>
            </a:r>
            <a:r>
              <a:rPr lang="en-US" sz="3600" dirty="0" err="1"/>
              <a:t>phổi</a:t>
            </a:r>
            <a:r>
              <a:rPr lang="en-US" sz="3600" dirty="0"/>
              <a:t> </a:t>
            </a:r>
            <a:r>
              <a:rPr lang="en-US" sz="3600" dirty="0" err="1"/>
              <a:t>sớm</a:t>
            </a:r>
            <a:r>
              <a:rPr lang="en-US" sz="3600" dirty="0"/>
              <a:t> </a:t>
            </a:r>
            <a:r>
              <a:rPr lang="en-US" sz="3600" dirty="0" err="1"/>
              <a:t>khi</a:t>
            </a:r>
            <a:r>
              <a:rPr lang="en-US" sz="3600" dirty="0"/>
              <a:t> </a:t>
            </a:r>
            <a:r>
              <a:rPr lang="en-US" sz="3600" dirty="0" err="1"/>
              <a:t>lượng</a:t>
            </a:r>
            <a:r>
              <a:rPr lang="en-US" sz="3600" dirty="0"/>
              <a:t> </a:t>
            </a:r>
            <a:r>
              <a:rPr lang="en-US" sz="3600" dirty="0" err="1"/>
              <a:t>dịch</a:t>
            </a:r>
            <a:r>
              <a:rPr lang="en-US" sz="3600" dirty="0"/>
              <a:t> &lt;450ml</a:t>
            </a:r>
          </a:p>
        </p:txBody>
      </p:sp>
    </p:spTree>
    <p:extLst>
      <p:ext uri="{BB962C8B-B14F-4D97-AF65-F5344CB8AC3E}">
        <p14:creationId xmlns:p14="http://schemas.microsoft.com/office/powerpoint/2010/main" val="36684969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EDD42F-6708-7B1C-1333-312B5B33D7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b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KẾ HOẠCH THEO DÕI, GIÁM SÁT CHƯƠNG TRÌNH</a:t>
            </a:r>
            <a:endParaRPr lang="en-US" sz="2800" b="1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F3B820-15C5-E9B5-9A79-3A39964389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709845" cy="4287499"/>
          </a:xfrm>
        </p:spPr>
        <p:txBody>
          <a:bodyPr/>
          <a:lstStyle/>
          <a:p>
            <a:pPr marL="0" indent="0" algn="just">
              <a:buNone/>
            </a:pPr>
            <a:r>
              <a:rPr lang="en-US" dirty="0" err="1"/>
              <a:t>Giai</a:t>
            </a:r>
            <a:r>
              <a:rPr lang="en-US" dirty="0"/>
              <a:t> </a:t>
            </a:r>
            <a:r>
              <a:rPr lang="en-US" dirty="0" err="1"/>
              <a:t>đoạn</a:t>
            </a:r>
            <a:r>
              <a:rPr lang="en-US" dirty="0"/>
              <a:t> 1: Khi </a:t>
            </a:r>
            <a:r>
              <a:rPr lang="en-US" dirty="0" err="1"/>
              <a:t>chưa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bệnh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</a:t>
            </a:r>
            <a:r>
              <a:rPr lang="en-US" dirty="0" err="1"/>
              <a:t>điện</a:t>
            </a:r>
            <a:r>
              <a:rPr lang="en-US" dirty="0"/>
              <a:t>, </a:t>
            </a:r>
            <a:r>
              <a:rPr lang="en-US" dirty="0" err="1"/>
              <a:t>giám</a:t>
            </a:r>
            <a:r>
              <a:rPr lang="en-US" dirty="0"/>
              <a:t> </a:t>
            </a:r>
            <a:r>
              <a:rPr lang="en-US" dirty="0" err="1"/>
              <a:t>sát</a:t>
            </a:r>
            <a:r>
              <a:rPr lang="en-US" dirty="0"/>
              <a:t> </a:t>
            </a:r>
            <a:r>
              <a:rPr lang="en-US" dirty="0" err="1"/>
              <a:t>bằng</a:t>
            </a:r>
            <a:r>
              <a:rPr lang="en-US" dirty="0"/>
              <a:t> </a:t>
            </a:r>
            <a:r>
              <a:rPr lang="en-US" dirty="0" err="1"/>
              <a:t>bảng</a:t>
            </a:r>
            <a:r>
              <a:rPr lang="en-US" dirty="0"/>
              <a:t> </a:t>
            </a:r>
            <a:r>
              <a:rPr lang="en-US" dirty="0" err="1"/>
              <a:t>kiểm</a:t>
            </a:r>
            <a:r>
              <a:rPr lang="en-US" dirty="0"/>
              <a:t> </a:t>
            </a:r>
            <a:r>
              <a:rPr lang="en-US" dirty="0" err="1"/>
              <a:t>đánh</a:t>
            </a:r>
            <a:r>
              <a:rPr lang="en-US" dirty="0"/>
              <a:t> </a:t>
            </a:r>
            <a:r>
              <a:rPr lang="en-US" dirty="0" err="1"/>
              <a:t>tay</a:t>
            </a:r>
            <a:r>
              <a:rPr lang="en-US" dirty="0"/>
              <a:t>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A602A07-CEDB-7E66-7D93-6D72F65780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8045" y="1690688"/>
            <a:ext cx="6351485" cy="4171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73804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5D4C0D-DABB-4F73-9168-546224FD00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182" y="-27783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Hồ </a:t>
            </a:r>
            <a:r>
              <a:rPr lang="en-US" b="1" dirty="0" err="1">
                <a:solidFill>
                  <a:srgbClr val="FF0000"/>
                </a:solidFill>
              </a:rPr>
              <a:t>sơ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bệnh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án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điện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tử</a:t>
            </a:r>
            <a:r>
              <a:rPr lang="en-US" b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64609C-8210-7F43-6678-3E2EE96AC2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182" y="972870"/>
            <a:ext cx="10515600" cy="4351338"/>
          </a:xfrm>
        </p:spPr>
        <p:txBody>
          <a:bodyPr/>
          <a:lstStyle/>
          <a:p>
            <a:r>
              <a:rPr lang="en-US" dirty="0"/>
              <a:t>Theo </a:t>
            </a:r>
            <a:r>
              <a:rPr lang="en-US" dirty="0" err="1"/>
              <a:t>dõi</a:t>
            </a:r>
            <a:r>
              <a:rPr lang="en-US" dirty="0"/>
              <a:t>, </a:t>
            </a:r>
            <a:r>
              <a:rPr lang="en-US" dirty="0" err="1"/>
              <a:t>giám</a:t>
            </a:r>
            <a:r>
              <a:rPr lang="en-US" dirty="0"/>
              <a:t> </a:t>
            </a:r>
            <a:r>
              <a:rPr lang="en-US" dirty="0" err="1"/>
              <a:t>sát</a:t>
            </a:r>
            <a:r>
              <a:rPr lang="en-US" dirty="0"/>
              <a:t> qua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bảng</a:t>
            </a:r>
            <a:r>
              <a:rPr lang="en-US" dirty="0"/>
              <a:t> </a:t>
            </a:r>
            <a:r>
              <a:rPr lang="en-US" dirty="0" err="1"/>
              <a:t>kiểm</a:t>
            </a:r>
            <a:r>
              <a:rPr lang="en-US" dirty="0"/>
              <a:t> </a:t>
            </a:r>
            <a:r>
              <a:rPr lang="en-US" dirty="0" err="1"/>
              <a:t>điện</a:t>
            </a:r>
            <a:r>
              <a:rPr lang="en-US" dirty="0"/>
              <a:t> </a:t>
            </a:r>
            <a:r>
              <a:rPr lang="en-US" dirty="0" err="1"/>
              <a:t>tử</a:t>
            </a:r>
            <a:r>
              <a:rPr lang="en-US" dirty="0"/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26E2739-172A-E59E-6B20-E61E3E4742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41" y="1533792"/>
            <a:ext cx="10884998" cy="4351338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A5841A38-F58E-9EC5-1195-B1FD1983B8DF}"/>
              </a:ext>
            </a:extLst>
          </p:cNvPr>
          <p:cNvSpPr/>
          <p:nvPr/>
        </p:nvSpPr>
        <p:spPr>
          <a:xfrm>
            <a:off x="1023025" y="1823570"/>
            <a:ext cx="4931967" cy="135114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F61B15A-C278-BF61-711D-962FAEF90E86}"/>
              </a:ext>
            </a:extLst>
          </p:cNvPr>
          <p:cNvSpPr/>
          <p:nvPr/>
        </p:nvSpPr>
        <p:spPr>
          <a:xfrm>
            <a:off x="6887871" y="2705434"/>
            <a:ext cx="4931967" cy="135114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57601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45EA13-4239-F323-EDF7-018595AA70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79FB4B-67B1-8CF2-E36A-4B5F53D903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8FE6F7A-1350-5C80-C56D-7379D34984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9074" y="993258"/>
            <a:ext cx="8317188" cy="4758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72124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327A8F-7206-DE73-1A29-213E44E029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875" y="0"/>
            <a:ext cx="10515600" cy="1325563"/>
          </a:xfrm>
        </p:spPr>
        <p:txBody>
          <a:bodyPr/>
          <a:lstStyle/>
          <a:p>
            <a:r>
              <a:rPr lang="en-US" dirty="0" err="1">
                <a:solidFill>
                  <a:srgbClr val="FF0000"/>
                </a:solidFill>
              </a:rPr>
              <a:t>Bệnh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án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điện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tử</a:t>
            </a:r>
            <a:r>
              <a:rPr lang="en-US" dirty="0">
                <a:solidFill>
                  <a:srgbClr val="FF0000"/>
                </a:solidFill>
              </a:rPr>
              <a:t> mobile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84D246DC-EC8F-2341-4195-85AA2AA238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113" y="1068709"/>
            <a:ext cx="2387490" cy="516731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9CF8552E-C10A-30C6-D420-29F86490C1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3044" y="1068709"/>
            <a:ext cx="2387490" cy="516731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12D83A9C-2651-FFA6-4734-FE66520D23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4368" y="-116958"/>
            <a:ext cx="3168650" cy="685800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>
            <a:extLst>
              <a:ext uri="{FF2B5EF4-FFF2-40B4-BE49-F238E27FC236}">
                <a16:creationId xmlns:a16="http://schemas.microsoft.com/office/drawing/2014/main" id="{81F199BD-9971-AB77-0021-C5F972DD83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8706" y="988828"/>
            <a:ext cx="2387490" cy="516731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280202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AAC2CB-9BBC-8E1E-DC34-EF41F5E653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solidFill>
                  <a:srgbClr val="FF0000"/>
                </a:solidFill>
              </a:rPr>
              <a:t>Thống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kê</a:t>
            </a:r>
            <a:r>
              <a:rPr lang="en-US" dirty="0">
                <a:solidFill>
                  <a:srgbClr val="FF0000"/>
                </a:solidFill>
              </a:rPr>
              <a:t>, </a:t>
            </a:r>
            <a:r>
              <a:rPr lang="en-US" dirty="0" err="1">
                <a:solidFill>
                  <a:srgbClr val="FF0000"/>
                </a:solidFill>
              </a:rPr>
              <a:t>báo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cáo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số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liệu</a:t>
            </a:r>
            <a:r>
              <a:rPr lang="en-US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785650D-4FBF-F6A4-FFF2-59E83BEA18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FE1306E-A6B6-D1C5-8CC7-C2345DD864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825625"/>
            <a:ext cx="10676192" cy="3847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33849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F43F42-D79C-8B75-36E5-828F17481B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endParaRPr lang="en-US" sz="2800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02AC99-B017-A029-9863-ADC7DD9A0F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8369" y="1849347"/>
            <a:ext cx="11271607" cy="432761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200000"/>
              </a:lnSpc>
              <a:buNone/>
            </a:pPr>
            <a:r>
              <a:rPr lang="en-US" sz="36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MỘT SỐ VƯỚNG MẮC TRONG QUÁ TRÌNH THỰC HIỆN –HƯỚNG GIẢI QUYẾT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0975413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8E1D3C-2106-87E3-882B-AE47B06422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lnSpc>
                <a:spcPct val="200000"/>
              </a:lnSpc>
              <a:buNone/>
            </a:pPr>
            <a:r>
              <a:rPr lang="en-US" sz="32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Phẫu</a:t>
            </a:r>
            <a:r>
              <a:rPr lang="en-US" sz="32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thuật</a:t>
            </a:r>
            <a:r>
              <a:rPr lang="en-US" sz="32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Lồng</a:t>
            </a:r>
            <a:r>
              <a:rPr lang="en-US" sz="32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ngực</a:t>
            </a:r>
            <a:endParaRPr lang="en-US" sz="3200" b="1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 algn="ctr">
              <a:lnSpc>
                <a:spcPct val="200000"/>
              </a:lnSpc>
              <a:buNone/>
            </a:pPr>
            <a:r>
              <a:rPr lang="en-US" sz="32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tại</a:t>
            </a:r>
            <a:r>
              <a:rPr lang="en-US" sz="32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Bệnh</a:t>
            </a:r>
            <a:r>
              <a:rPr lang="en-US" sz="32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viện</a:t>
            </a:r>
            <a:r>
              <a:rPr lang="en-US" sz="32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Đại</a:t>
            </a:r>
            <a:r>
              <a:rPr lang="en-US" sz="32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học</a:t>
            </a:r>
            <a:r>
              <a:rPr lang="en-US" sz="32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Y </a:t>
            </a:r>
            <a:r>
              <a:rPr lang="en-US" sz="32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Dược</a:t>
            </a:r>
            <a:r>
              <a:rPr lang="en-US" sz="32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TPHCM</a:t>
            </a:r>
          </a:p>
          <a:p>
            <a:pPr marL="0" indent="0" algn="ctr">
              <a:lnSpc>
                <a:spcPct val="200000"/>
              </a:lnSpc>
              <a:buNone/>
            </a:pPr>
            <a:endParaRPr lang="en-US" sz="3200" b="1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757216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E23BA0-6093-72D5-0336-BA19FD6E3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22006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</a:rPr>
              <a:t>1. </a:t>
            </a:r>
            <a:r>
              <a:rPr lang="en-US" sz="4000" b="1" dirty="0" err="1">
                <a:solidFill>
                  <a:srgbClr val="C00000"/>
                </a:solidFill>
              </a:rPr>
              <a:t>Vướng</a:t>
            </a:r>
            <a:r>
              <a:rPr lang="en-US" sz="4000" b="1" dirty="0">
                <a:solidFill>
                  <a:srgbClr val="C00000"/>
                </a:solidFill>
              </a:rPr>
              <a:t> </a:t>
            </a:r>
            <a:r>
              <a:rPr lang="en-US" sz="4000" b="1" dirty="0" err="1">
                <a:solidFill>
                  <a:srgbClr val="C00000"/>
                </a:solidFill>
              </a:rPr>
              <a:t>mắc</a:t>
            </a:r>
            <a:r>
              <a:rPr lang="en-US" sz="4000" b="1" dirty="0">
                <a:solidFill>
                  <a:srgbClr val="C00000"/>
                </a:solidFill>
              </a:rPr>
              <a:t> </a:t>
            </a:r>
            <a:r>
              <a:rPr lang="en-US" sz="4000" b="1" dirty="0" err="1">
                <a:solidFill>
                  <a:srgbClr val="C00000"/>
                </a:solidFill>
              </a:rPr>
              <a:t>khi</a:t>
            </a:r>
            <a:r>
              <a:rPr lang="en-US" sz="4000" b="1" dirty="0">
                <a:solidFill>
                  <a:srgbClr val="C00000"/>
                </a:solidFill>
              </a:rPr>
              <a:t> </a:t>
            </a:r>
            <a:r>
              <a:rPr lang="en-US" sz="4000" b="1" dirty="0" err="1">
                <a:solidFill>
                  <a:srgbClr val="C00000"/>
                </a:solidFill>
              </a:rPr>
              <a:t>cung</a:t>
            </a:r>
            <a:r>
              <a:rPr lang="en-US" sz="4000" b="1" dirty="0">
                <a:solidFill>
                  <a:srgbClr val="C00000"/>
                </a:solidFill>
              </a:rPr>
              <a:t> </a:t>
            </a:r>
            <a:r>
              <a:rPr lang="en-US" sz="4000" b="1" dirty="0" err="1">
                <a:solidFill>
                  <a:srgbClr val="C00000"/>
                </a:solidFill>
              </a:rPr>
              <a:t>cấp</a:t>
            </a:r>
            <a:r>
              <a:rPr lang="en-US" sz="4000" b="1" dirty="0">
                <a:solidFill>
                  <a:srgbClr val="C00000"/>
                </a:solidFill>
              </a:rPr>
              <a:t> </a:t>
            </a:r>
            <a:r>
              <a:rPr lang="en-US" sz="4000" b="1" dirty="0" err="1">
                <a:solidFill>
                  <a:srgbClr val="C00000"/>
                </a:solidFill>
              </a:rPr>
              <a:t>thông</a:t>
            </a:r>
            <a:r>
              <a:rPr lang="en-US" sz="4000" b="1" dirty="0">
                <a:solidFill>
                  <a:srgbClr val="C00000"/>
                </a:solidFill>
              </a:rPr>
              <a:t> tin </a:t>
            </a:r>
            <a:r>
              <a:rPr lang="en-US" sz="4000" b="1" dirty="0" err="1">
                <a:solidFill>
                  <a:srgbClr val="C00000"/>
                </a:solidFill>
              </a:rPr>
              <a:t>cho</a:t>
            </a:r>
            <a:r>
              <a:rPr lang="en-US" sz="4000" b="1" dirty="0">
                <a:solidFill>
                  <a:srgbClr val="C00000"/>
                </a:solidFill>
              </a:rPr>
              <a:t> </a:t>
            </a:r>
            <a:r>
              <a:rPr lang="en-US" sz="4000" b="1" dirty="0" err="1">
                <a:solidFill>
                  <a:srgbClr val="C00000"/>
                </a:solidFill>
              </a:rPr>
              <a:t>người</a:t>
            </a:r>
            <a:r>
              <a:rPr lang="en-US" sz="4000" b="1" dirty="0">
                <a:solidFill>
                  <a:srgbClr val="C00000"/>
                </a:solidFill>
              </a:rPr>
              <a:t> </a:t>
            </a:r>
            <a:r>
              <a:rPr lang="en-US" sz="4000" b="1" dirty="0" err="1">
                <a:solidFill>
                  <a:srgbClr val="C00000"/>
                </a:solidFill>
              </a:rPr>
              <a:t>bệnh</a:t>
            </a:r>
            <a:r>
              <a:rPr lang="en-US" sz="4000" b="1" dirty="0">
                <a:solidFill>
                  <a:srgbClr val="C00000"/>
                </a:solidFill>
              </a:rPr>
              <a:t> </a:t>
            </a:r>
            <a:r>
              <a:rPr lang="en-US" sz="4000" b="1" dirty="0" err="1">
                <a:solidFill>
                  <a:srgbClr val="C00000"/>
                </a:solidFill>
              </a:rPr>
              <a:t>trước</a:t>
            </a:r>
            <a:r>
              <a:rPr lang="en-US" sz="4000" b="1" dirty="0">
                <a:solidFill>
                  <a:srgbClr val="C00000"/>
                </a:solidFill>
              </a:rPr>
              <a:t> </a:t>
            </a:r>
            <a:r>
              <a:rPr lang="en-US" sz="4000" b="1" dirty="0" err="1">
                <a:solidFill>
                  <a:srgbClr val="C00000"/>
                </a:solidFill>
              </a:rPr>
              <a:t>phẫu</a:t>
            </a:r>
            <a:r>
              <a:rPr lang="en-US" sz="4000" b="1" dirty="0">
                <a:solidFill>
                  <a:srgbClr val="C00000"/>
                </a:solidFill>
              </a:rPr>
              <a:t> </a:t>
            </a:r>
            <a:r>
              <a:rPr lang="en-US" sz="4000" b="1" dirty="0" err="1">
                <a:solidFill>
                  <a:srgbClr val="C00000"/>
                </a:solidFill>
              </a:rPr>
              <a:t>thuật</a:t>
            </a:r>
            <a:endParaRPr lang="en-US" sz="4000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6BCDEC-887D-0D7B-6669-48AE79E953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7508" y="1114550"/>
            <a:ext cx="3148173" cy="1045494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marL="0" indent="0" algn="ctr">
              <a:buNone/>
            </a:pPr>
            <a:r>
              <a:rPr lang="en-US" dirty="0" err="1"/>
              <a:t>Quá</a:t>
            </a:r>
            <a:r>
              <a:rPr lang="en-US" dirty="0"/>
              <a:t> </a:t>
            </a:r>
            <a:r>
              <a:rPr lang="en-US" dirty="0" err="1"/>
              <a:t>nhiều</a:t>
            </a:r>
            <a:r>
              <a:rPr lang="en-US" dirty="0"/>
              <a:t> </a:t>
            </a:r>
            <a:r>
              <a:rPr lang="en-US" dirty="0" err="1"/>
              <a:t>bệnh</a:t>
            </a:r>
            <a:r>
              <a:rPr lang="en-US" dirty="0"/>
              <a:t> </a:t>
            </a:r>
            <a:r>
              <a:rPr lang="en-US" dirty="0" err="1"/>
              <a:t>nhân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B1C8A6A-2F16-BB63-0688-08DFF0AFF2CD}"/>
              </a:ext>
            </a:extLst>
          </p:cNvPr>
          <p:cNvSpPr txBox="1">
            <a:spLocks/>
          </p:cNvSpPr>
          <p:nvPr/>
        </p:nvSpPr>
        <p:spPr>
          <a:xfrm>
            <a:off x="324491" y="4405045"/>
            <a:ext cx="3148173" cy="10454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E6A8567-66B8-218F-84D7-D261B21CB20B}"/>
              </a:ext>
            </a:extLst>
          </p:cNvPr>
          <p:cNvSpPr txBox="1">
            <a:spLocks/>
          </p:cNvSpPr>
          <p:nvPr/>
        </p:nvSpPr>
        <p:spPr>
          <a:xfrm>
            <a:off x="437508" y="2440113"/>
            <a:ext cx="3148173" cy="104549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thời</a:t>
            </a:r>
            <a:r>
              <a:rPr lang="en-US" dirty="0"/>
              <a:t> </a:t>
            </a:r>
            <a:r>
              <a:rPr lang="en-US" dirty="0" err="1"/>
              <a:t>gian</a:t>
            </a:r>
            <a:r>
              <a:rPr lang="en-US" dirty="0"/>
              <a:t> </a:t>
            </a:r>
            <a:r>
              <a:rPr lang="en-US" dirty="0" err="1"/>
              <a:t>tư</a:t>
            </a:r>
            <a:r>
              <a:rPr lang="en-US" dirty="0"/>
              <a:t> </a:t>
            </a:r>
            <a:r>
              <a:rPr lang="en-US" dirty="0" err="1"/>
              <a:t>vấn</a:t>
            </a:r>
            <a:r>
              <a:rPr lang="en-US" dirty="0"/>
              <a:t>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B59212FA-BA61-BDFB-9F6A-0AF1F1C698C4}"/>
              </a:ext>
            </a:extLst>
          </p:cNvPr>
          <p:cNvSpPr/>
          <p:nvPr/>
        </p:nvSpPr>
        <p:spPr>
          <a:xfrm rot="5400000">
            <a:off x="1400281" y="3982569"/>
            <a:ext cx="1222625" cy="63699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91DE6A4-96BE-2B6A-57C0-1F8CA756BE11}"/>
              </a:ext>
            </a:extLst>
          </p:cNvPr>
          <p:cNvSpPr txBox="1">
            <a:spLocks/>
          </p:cNvSpPr>
          <p:nvPr/>
        </p:nvSpPr>
        <p:spPr>
          <a:xfrm>
            <a:off x="437508" y="5113959"/>
            <a:ext cx="3148173" cy="104549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/>
              <a:t>- </a:t>
            </a:r>
            <a:r>
              <a:rPr lang="en-US" dirty="0" err="1"/>
              <a:t>Thiết</a:t>
            </a:r>
            <a:r>
              <a:rPr lang="en-US" dirty="0"/>
              <a:t> </a:t>
            </a:r>
            <a:r>
              <a:rPr lang="en-US" dirty="0" err="1"/>
              <a:t>kế</a:t>
            </a:r>
            <a:r>
              <a:rPr lang="en-US" dirty="0"/>
              <a:t> </a:t>
            </a:r>
            <a:r>
              <a:rPr lang="en-US" dirty="0" err="1"/>
              <a:t>tờ</a:t>
            </a:r>
            <a:r>
              <a:rPr lang="en-US" dirty="0"/>
              <a:t> </a:t>
            </a:r>
            <a:r>
              <a:rPr lang="en-US" dirty="0" err="1"/>
              <a:t>rơi</a:t>
            </a:r>
            <a:endParaRPr lang="en-US" dirty="0"/>
          </a:p>
          <a:p>
            <a:pPr marL="0" indent="0" algn="ctr">
              <a:buNone/>
            </a:pPr>
            <a:r>
              <a:rPr lang="en-US" dirty="0"/>
              <a:t>- </a:t>
            </a: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UMC care </a:t>
            </a:r>
            <a:r>
              <a:rPr lang="en-US" dirty="0" err="1"/>
              <a:t>trên</a:t>
            </a:r>
            <a:r>
              <a:rPr lang="en-US" dirty="0"/>
              <a:t> smart phone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9" name="Picture 8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D71F147E-BB5B-065C-8E0F-760DEA2F65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3493" y="1460214"/>
            <a:ext cx="1886408" cy="4082660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11" name="Picture 10" descr="Text, letter&#10;&#10;Description automatically generated">
            <a:extLst>
              <a:ext uri="{FF2B5EF4-FFF2-40B4-BE49-F238E27FC236}">
                <a16:creationId xmlns:a16="http://schemas.microsoft.com/office/drawing/2014/main" id="{BB6F503C-08A0-4DA0-BC75-C6448E5057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667" y="1460214"/>
            <a:ext cx="1886407" cy="408266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13" name="Picture 1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47EAA6CA-7CF2-4623-A1B8-0DF9381D8D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9029" y="1151414"/>
            <a:ext cx="2345698" cy="507668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20843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F1F183F-A30D-E376-CFB7-5F3843DFC8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9469" y="138120"/>
            <a:ext cx="5411057" cy="3702971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76ACF822-8E86-263C-8F6A-A4A907C719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7658" y="318976"/>
            <a:ext cx="4222575" cy="4774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B68F1C0-D1E2-9A23-C16F-25F3E2F9BEF7}"/>
              </a:ext>
            </a:extLst>
          </p:cNvPr>
          <p:cNvSpPr txBox="1">
            <a:spLocks/>
          </p:cNvSpPr>
          <p:nvPr/>
        </p:nvSpPr>
        <p:spPr>
          <a:xfrm>
            <a:off x="971451" y="4047500"/>
            <a:ext cx="5593736" cy="208617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dirty="0" err="1">
                <a:solidFill>
                  <a:srgbClr val="C00000"/>
                </a:solidFill>
              </a:rPr>
              <a:t>Nội</a:t>
            </a:r>
            <a:r>
              <a:rPr lang="en-US" dirty="0">
                <a:solidFill>
                  <a:srgbClr val="C00000"/>
                </a:solidFill>
              </a:rPr>
              <a:t> dung </a:t>
            </a:r>
            <a:r>
              <a:rPr lang="en-US" dirty="0" err="1">
                <a:solidFill>
                  <a:srgbClr val="C00000"/>
                </a:solidFill>
              </a:rPr>
              <a:t>phiếu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tư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vấn</a:t>
            </a:r>
            <a:r>
              <a:rPr lang="en-US" dirty="0">
                <a:solidFill>
                  <a:srgbClr val="C00000"/>
                </a:solidFill>
              </a:rPr>
              <a:t>:</a:t>
            </a:r>
          </a:p>
          <a:p>
            <a:pPr algn="just">
              <a:buFontTx/>
              <a:buChar char="-"/>
            </a:pPr>
            <a:r>
              <a:rPr lang="en-US" dirty="0" err="1">
                <a:solidFill>
                  <a:srgbClr val="C00000"/>
                </a:solidFill>
              </a:rPr>
              <a:t>Thông</a:t>
            </a:r>
            <a:r>
              <a:rPr lang="en-US" dirty="0">
                <a:solidFill>
                  <a:srgbClr val="C00000"/>
                </a:solidFill>
              </a:rPr>
              <a:t> tin </a:t>
            </a:r>
            <a:r>
              <a:rPr lang="en-US" dirty="0" err="1">
                <a:solidFill>
                  <a:srgbClr val="C00000"/>
                </a:solidFill>
              </a:rPr>
              <a:t>về</a:t>
            </a:r>
            <a:r>
              <a:rPr lang="en-US" dirty="0">
                <a:solidFill>
                  <a:srgbClr val="C00000"/>
                </a:solidFill>
              </a:rPr>
              <a:t> ERAS</a:t>
            </a:r>
          </a:p>
          <a:p>
            <a:pPr algn="just">
              <a:buFontTx/>
              <a:buChar char="-"/>
            </a:pPr>
            <a:r>
              <a:rPr lang="en-US" dirty="0" err="1">
                <a:solidFill>
                  <a:srgbClr val="C00000"/>
                </a:solidFill>
              </a:rPr>
              <a:t>Thông</a:t>
            </a:r>
            <a:r>
              <a:rPr lang="en-US" dirty="0">
                <a:solidFill>
                  <a:srgbClr val="C00000"/>
                </a:solidFill>
              </a:rPr>
              <a:t> tin </a:t>
            </a:r>
            <a:r>
              <a:rPr lang="en-US" dirty="0" err="1">
                <a:solidFill>
                  <a:srgbClr val="C00000"/>
                </a:solidFill>
              </a:rPr>
              <a:t>về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phương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pháp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mổ</a:t>
            </a:r>
            <a:endParaRPr lang="en-US" dirty="0">
              <a:solidFill>
                <a:srgbClr val="C00000"/>
              </a:solidFill>
            </a:endParaRPr>
          </a:p>
          <a:p>
            <a:pPr algn="just">
              <a:buFontTx/>
              <a:buChar char="-"/>
            </a:pPr>
            <a:r>
              <a:rPr lang="en-US" dirty="0" err="1">
                <a:solidFill>
                  <a:srgbClr val="C00000"/>
                </a:solidFill>
              </a:rPr>
              <a:t>Thông</a:t>
            </a:r>
            <a:r>
              <a:rPr lang="en-US" dirty="0">
                <a:solidFill>
                  <a:srgbClr val="C00000"/>
                </a:solidFill>
              </a:rPr>
              <a:t> tin </a:t>
            </a:r>
            <a:r>
              <a:rPr lang="en-US" dirty="0" err="1">
                <a:solidFill>
                  <a:srgbClr val="C00000"/>
                </a:solidFill>
              </a:rPr>
              <a:t>về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dinh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dưỡng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trước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trong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và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sau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mổ</a:t>
            </a:r>
            <a:endParaRPr lang="en-US" dirty="0">
              <a:solidFill>
                <a:srgbClr val="C00000"/>
              </a:solidFill>
            </a:endParaRPr>
          </a:p>
          <a:p>
            <a:pPr algn="just">
              <a:buFontTx/>
              <a:buChar char="-"/>
            </a:pPr>
            <a:r>
              <a:rPr lang="en-US" dirty="0" err="1">
                <a:solidFill>
                  <a:srgbClr val="C00000"/>
                </a:solidFill>
              </a:rPr>
              <a:t>Dặn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dò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ngưng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thuốc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lá</a:t>
            </a:r>
            <a:r>
              <a:rPr lang="en-US" dirty="0">
                <a:solidFill>
                  <a:srgbClr val="C00000"/>
                </a:solidFill>
              </a:rPr>
              <a:t>, </a:t>
            </a:r>
            <a:r>
              <a:rPr lang="en-US" dirty="0" err="1">
                <a:solidFill>
                  <a:srgbClr val="C00000"/>
                </a:solidFill>
              </a:rPr>
              <a:t>ngưng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rượu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bia</a:t>
            </a:r>
            <a:endParaRPr lang="en-US" dirty="0">
              <a:solidFill>
                <a:srgbClr val="C00000"/>
              </a:solidFill>
            </a:endParaRPr>
          </a:p>
          <a:p>
            <a:pPr algn="just">
              <a:buFontTx/>
              <a:buChar char="-"/>
            </a:pPr>
            <a:r>
              <a:rPr lang="en-US" dirty="0" err="1">
                <a:solidFill>
                  <a:srgbClr val="C00000"/>
                </a:solidFill>
              </a:rPr>
              <a:t>Việc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sử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dụng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các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thuốc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điều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trị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bệnh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nền</a:t>
            </a:r>
            <a:r>
              <a:rPr lang="en-US" dirty="0">
                <a:solidFill>
                  <a:srgbClr val="C0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8980750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C136DC-C9BD-420D-4B29-B696EDAED2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2. </a:t>
            </a:r>
            <a:r>
              <a:rPr lang="en-US" sz="36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Sự</a:t>
            </a:r>
            <a:r>
              <a:rPr lang="en-US" sz="36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tuân</a:t>
            </a:r>
            <a:r>
              <a:rPr lang="en-US" sz="36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thủ</a:t>
            </a:r>
            <a:r>
              <a:rPr lang="en-US" sz="36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các</a:t>
            </a:r>
            <a:r>
              <a:rPr lang="en-US" sz="36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bảng</a:t>
            </a:r>
            <a:r>
              <a:rPr lang="en-US" sz="36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kiểm</a:t>
            </a:r>
            <a:endParaRPr lang="en-US" sz="3600" b="1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F2B3F13-8AA5-FAE1-3E34-3AA1E1A924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833" y="1690688"/>
            <a:ext cx="4986669" cy="4486275"/>
          </a:xfrm>
        </p:spPr>
        <p:txBody>
          <a:bodyPr/>
          <a:lstStyle/>
          <a:p>
            <a:r>
              <a:rPr lang="en-US" dirty="0" err="1"/>
              <a:t>Gặp</a:t>
            </a:r>
            <a:r>
              <a:rPr lang="en-US" dirty="0"/>
              <a:t> </a:t>
            </a:r>
            <a:r>
              <a:rPr lang="en-US" dirty="0" err="1"/>
              <a:t>nhiều</a:t>
            </a:r>
            <a:r>
              <a:rPr lang="en-US" dirty="0"/>
              <a:t> </a:t>
            </a:r>
            <a:r>
              <a:rPr lang="en-US" dirty="0" err="1"/>
              <a:t>khó</a:t>
            </a:r>
            <a:r>
              <a:rPr lang="en-US" dirty="0"/>
              <a:t> </a:t>
            </a:r>
            <a:r>
              <a:rPr lang="en-US" dirty="0" err="1"/>
              <a:t>khăn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sử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dirty="0" err="1"/>
              <a:t>bảng</a:t>
            </a:r>
            <a:r>
              <a:rPr lang="en-US" dirty="0"/>
              <a:t> </a:t>
            </a:r>
            <a:r>
              <a:rPr lang="en-US" dirty="0" err="1"/>
              <a:t>kiểm</a:t>
            </a:r>
            <a:r>
              <a:rPr lang="en-US" dirty="0"/>
              <a:t> </a:t>
            </a:r>
            <a:r>
              <a:rPr lang="en-US" dirty="0" err="1"/>
              <a:t>giấy</a:t>
            </a:r>
            <a:r>
              <a:rPr lang="en-US" dirty="0"/>
              <a:t> -&gt; </a:t>
            </a:r>
            <a:r>
              <a:rPr lang="en-US" dirty="0" err="1"/>
              <a:t>cần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hóa</a:t>
            </a:r>
            <a:r>
              <a:rPr lang="en-US" dirty="0"/>
              <a:t>, </a:t>
            </a:r>
            <a:r>
              <a:rPr lang="en-US" dirty="0" err="1"/>
              <a:t>cài</a:t>
            </a:r>
            <a:r>
              <a:rPr lang="en-US" dirty="0"/>
              <a:t> </a:t>
            </a:r>
            <a:r>
              <a:rPr lang="en-US" dirty="0" err="1"/>
              <a:t>đặt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Barriers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7274B29-4D44-5CD5-0574-2DC17AF30A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0547" y="1370309"/>
            <a:ext cx="5583620" cy="4806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47937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0E1690-C1A8-BB2F-C1D1-F260B8D1C0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3.Ứng </a:t>
            </a:r>
            <a:r>
              <a:rPr lang="en-US" b="1" dirty="0" err="1">
                <a:solidFill>
                  <a:srgbClr val="C00000"/>
                </a:solidFill>
              </a:rPr>
              <a:t>dụng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các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phẫu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thuật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ít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xâm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lấn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1A99ED-4D7F-A9FC-DBE7-8684D74354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062681" cy="4351338"/>
          </a:xfrm>
        </p:spPr>
        <p:txBody>
          <a:bodyPr/>
          <a:lstStyle/>
          <a:p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độ</a:t>
            </a:r>
            <a:r>
              <a:rPr lang="en-US" dirty="0"/>
              <a:t>, </a:t>
            </a:r>
            <a:r>
              <a:rPr lang="en-US" dirty="0" err="1"/>
              <a:t>kinh</a:t>
            </a:r>
            <a:r>
              <a:rPr lang="en-US" dirty="0"/>
              <a:t> </a:t>
            </a:r>
            <a:r>
              <a:rPr lang="en-US" dirty="0" err="1"/>
              <a:t>nghiệm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bác</a:t>
            </a:r>
            <a:r>
              <a:rPr lang="en-US" dirty="0"/>
              <a:t> </a:t>
            </a:r>
            <a:r>
              <a:rPr lang="en-US" dirty="0" err="1"/>
              <a:t>sĩ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đồng</a:t>
            </a:r>
            <a:r>
              <a:rPr lang="en-US" dirty="0"/>
              <a:t> </a:t>
            </a:r>
            <a:r>
              <a:rPr lang="en-US" dirty="0" err="1"/>
              <a:t>đều</a:t>
            </a:r>
            <a:r>
              <a:rPr lang="en-US" dirty="0"/>
              <a:t> -&gt; </a:t>
            </a:r>
            <a:r>
              <a:rPr lang="en-US" dirty="0" err="1"/>
              <a:t>Tổ</a:t>
            </a:r>
            <a:r>
              <a:rPr lang="en-US" dirty="0"/>
              <a:t> </a:t>
            </a:r>
            <a:r>
              <a:rPr lang="en-US" dirty="0" err="1"/>
              <a:t>chức</a:t>
            </a:r>
            <a:r>
              <a:rPr lang="en-US" dirty="0"/>
              <a:t> </a:t>
            </a:r>
            <a:r>
              <a:rPr lang="en-US" dirty="0" err="1"/>
              <a:t>hội</a:t>
            </a:r>
            <a:r>
              <a:rPr lang="en-US" dirty="0"/>
              <a:t> </a:t>
            </a:r>
            <a:r>
              <a:rPr lang="en-US" dirty="0" err="1"/>
              <a:t>thảo</a:t>
            </a:r>
            <a:r>
              <a:rPr lang="en-US" dirty="0"/>
              <a:t>, workshop, </a:t>
            </a:r>
            <a:r>
              <a:rPr lang="en-US" dirty="0" err="1"/>
              <a:t>đào</a:t>
            </a:r>
            <a:r>
              <a:rPr lang="en-US" dirty="0"/>
              <a:t> </a:t>
            </a:r>
            <a:r>
              <a:rPr lang="en-US" dirty="0" err="1"/>
              <a:t>tạo</a:t>
            </a:r>
            <a:r>
              <a:rPr lang="en-US" dirty="0"/>
              <a:t> </a:t>
            </a:r>
            <a:r>
              <a:rPr lang="en-US" dirty="0" err="1"/>
              <a:t>liên</a:t>
            </a:r>
            <a:r>
              <a:rPr lang="en-US" dirty="0"/>
              <a:t> </a:t>
            </a:r>
            <a:r>
              <a:rPr lang="en-US" dirty="0" err="1"/>
              <a:t>tục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886690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494D1B-7F72-80AF-32B4-32FD70C844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CẢM NHẬN CHUNG VỀ ERAS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FFD434-192F-EDC7-BE13-06E32AE71B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854" y="1910993"/>
            <a:ext cx="4335694" cy="3637052"/>
          </a:xfrm>
        </p:spPr>
        <p:txBody>
          <a:bodyPr>
            <a:normAutofit fontScale="85000" lnSpcReduction="10000"/>
          </a:bodyPr>
          <a:lstStyle/>
          <a:p>
            <a:pPr algn="just">
              <a:lnSpc>
                <a:spcPct val="150000"/>
              </a:lnSpc>
            </a:pPr>
            <a:r>
              <a:rPr lang="en-US" dirty="0" err="1"/>
              <a:t>Mô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quản</a:t>
            </a:r>
            <a:r>
              <a:rPr lang="en-US" dirty="0"/>
              <a:t> </a:t>
            </a:r>
            <a:r>
              <a:rPr lang="en-US" dirty="0" err="1"/>
              <a:t>lý</a:t>
            </a:r>
            <a:r>
              <a:rPr lang="en-US" dirty="0"/>
              <a:t> </a:t>
            </a:r>
            <a:r>
              <a:rPr lang="en-US" dirty="0" err="1"/>
              <a:t>chất</a:t>
            </a:r>
            <a:r>
              <a:rPr lang="en-US" dirty="0"/>
              <a:t> </a:t>
            </a:r>
            <a:r>
              <a:rPr lang="en-US" dirty="0" err="1"/>
              <a:t>lượng</a:t>
            </a:r>
            <a:r>
              <a:rPr lang="en-US" dirty="0"/>
              <a:t>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hệ</a:t>
            </a:r>
            <a:r>
              <a:rPr lang="en-US" dirty="0"/>
              <a:t> </a:t>
            </a:r>
            <a:r>
              <a:rPr lang="en-US" dirty="0" err="1"/>
              <a:t>thống</a:t>
            </a:r>
            <a:endParaRPr lang="en-US" dirty="0"/>
          </a:p>
          <a:p>
            <a:pPr algn="just">
              <a:lnSpc>
                <a:spcPct val="150000"/>
              </a:lnSpc>
            </a:pPr>
            <a:r>
              <a:rPr lang="en-US" dirty="0" err="1"/>
              <a:t>Cần</a:t>
            </a:r>
            <a:r>
              <a:rPr lang="en-US" dirty="0"/>
              <a:t> </a:t>
            </a:r>
            <a:r>
              <a:rPr lang="en-US" dirty="0" err="1"/>
              <a:t>phối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đa</a:t>
            </a:r>
            <a:r>
              <a:rPr lang="en-US" dirty="0"/>
              <a:t> </a:t>
            </a:r>
            <a:r>
              <a:rPr lang="en-US" dirty="0" err="1"/>
              <a:t>chuyên</a:t>
            </a:r>
            <a:r>
              <a:rPr lang="en-US" dirty="0"/>
              <a:t> khoa</a:t>
            </a:r>
          </a:p>
          <a:p>
            <a:pPr algn="just">
              <a:lnSpc>
                <a:spcPct val="150000"/>
              </a:lnSpc>
            </a:pPr>
            <a:r>
              <a:rPr lang="en-US" dirty="0" err="1"/>
              <a:t>Phát</a:t>
            </a:r>
            <a:r>
              <a:rPr lang="en-US" dirty="0"/>
              <a:t> </a:t>
            </a:r>
            <a:r>
              <a:rPr lang="en-US" dirty="0" err="1"/>
              <a:t>triển</a:t>
            </a:r>
            <a:r>
              <a:rPr lang="en-US" dirty="0"/>
              <a:t> </a:t>
            </a:r>
            <a:r>
              <a:rPr lang="en-US" dirty="0" err="1"/>
              <a:t>đồng</a:t>
            </a:r>
            <a:r>
              <a:rPr lang="en-US" dirty="0"/>
              <a:t> </a:t>
            </a:r>
            <a:r>
              <a:rPr lang="en-US" dirty="0" err="1"/>
              <a:t>bộ</a:t>
            </a:r>
            <a:r>
              <a:rPr lang="en-US" dirty="0"/>
              <a:t>, song </a:t>
            </a:r>
            <a:r>
              <a:rPr lang="en-US" dirty="0" err="1"/>
              <a:t>song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</a:t>
            </a:r>
            <a:r>
              <a:rPr lang="en-US" dirty="0" err="1"/>
              <a:t>cải</a:t>
            </a:r>
            <a:r>
              <a:rPr lang="en-US" dirty="0"/>
              <a:t> </a:t>
            </a:r>
            <a:r>
              <a:rPr lang="en-US" dirty="0" err="1"/>
              <a:t>tiến</a:t>
            </a:r>
            <a:r>
              <a:rPr lang="en-US" dirty="0"/>
              <a:t> </a:t>
            </a:r>
            <a:r>
              <a:rPr lang="en-US" dirty="0" err="1"/>
              <a:t>chất</a:t>
            </a:r>
            <a:r>
              <a:rPr lang="en-US" dirty="0"/>
              <a:t> </a:t>
            </a:r>
            <a:r>
              <a:rPr lang="en-US" dirty="0" err="1"/>
              <a:t>lượng</a:t>
            </a:r>
            <a:r>
              <a:rPr lang="en-US" dirty="0"/>
              <a:t> </a:t>
            </a:r>
            <a:r>
              <a:rPr lang="en-US" dirty="0" err="1"/>
              <a:t>khác</a:t>
            </a:r>
            <a:endParaRPr lang="en-US" dirty="0"/>
          </a:p>
          <a:p>
            <a:pPr marL="0" indent="0" algn="just">
              <a:lnSpc>
                <a:spcPct val="150000"/>
              </a:lnSpc>
              <a:buNone/>
            </a:pPr>
            <a:endParaRPr lang="en-US" dirty="0"/>
          </a:p>
          <a:p>
            <a:pPr algn="just">
              <a:lnSpc>
                <a:spcPct val="150000"/>
              </a:lnSpc>
            </a:pPr>
            <a:endParaRPr lang="en-US" dirty="0"/>
          </a:p>
        </p:txBody>
      </p:sp>
      <p:pic>
        <p:nvPicPr>
          <p:cNvPr id="4" name="Picture 3" descr="Guidelines for enhanced recovery after lung surgery: recommendations of the  Enhanced Recovery After Surgery (ERASVR ) Society an">
            <a:extLst>
              <a:ext uri="{FF2B5EF4-FFF2-40B4-BE49-F238E27FC236}">
                <a16:creationId xmlns:a16="http://schemas.microsoft.com/office/drawing/2014/main" id="{7C8029E1-12F5-4195-B05E-7AEC72CFEDA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5" b="4213"/>
          <a:stretch/>
        </p:blipFill>
        <p:spPr bwMode="auto">
          <a:xfrm>
            <a:off x="6621311" y="4864233"/>
            <a:ext cx="1193356" cy="1160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Quy tắc 5S trong công ty Nhật Bản - Visadep.vn">
            <a:extLst>
              <a:ext uri="{FF2B5EF4-FFF2-40B4-BE49-F238E27FC236}">
                <a16:creationId xmlns:a16="http://schemas.microsoft.com/office/drawing/2014/main" id="{CC0FAE6E-CD32-0E1A-1828-522450863C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2548" y="4639084"/>
            <a:ext cx="1610557" cy="1610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Bệnh viện phục hồi chức năng tỉnh Thừa Thiên Huế">
            <a:extLst>
              <a:ext uri="{FF2B5EF4-FFF2-40B4-BE49-F238E27FC236}">
                <a16:creationId xmlns:a16="http://schemas.microsoft.com/office/drawing/2014/main" id="{E21A8796-9A45-6C70-FF83-AEEA57719F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1349" y="4864233"/>
            <a:ext cx="1269608" cy="1298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BÁC SĨ ƠI! TÔI LÀ AI?">
            <a:extLst>
              <a:ext uri="{FF2B5EF4-FFF2-40B4-BE49-F238E27FC236}">
                <a16:creationId xmlns:a16="http://schemas.microsoft.com/office/drawing/2014/main" id="{30B60DD6-303F-A852-1391-DBE65969B7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7820" y="4898747"/>
            <a:ext cx="1400376" cy="1298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7723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2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74750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73AD41DB-DF9F-49BC-85AE-6AB1840AD5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7F071E0-04C7-1391-A41D-A0695690B1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69978"/>
            <a:ext cx="4391024" cy="1173700"/>
          </a:xfrm>
        </p:spPr>
        <p:txBody>
          <a:bodyPr anchor="t">
            <a:normAutofit/>
          </a:bodyPr>
          <a:lstStyle/>
          <a:p>
            <a:r>
              <a:rPr lang="en-US" sz="3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Khoa </a:t>
            </a:r>
            <a:r>
              <a:rPr lang="en-US" sz="3400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Lồng</a:t>
            </a:r>
            <a:r>
              <a:rPr lang="en-US" sz="3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3400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ngực</a:t>
            </a:r>
            <a:r>
              <a:rPr lang="en-US" sz="3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- </a:t>
            </a:r>
            <a:r>
              <a:rPr lang="en-US" sz="3400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Mạch</a:t>
            </a:r>
            <a:r>
              <a:rPr lang="en-US" sz="3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3400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máu</a:t>
            </a:r>
            <a:endParaRPr lang="en-US" sz="34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169E42F-BA9F-0F6C-9EA1-BDA63D79AAF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2256"/>
          <a:stretch/>
        </p:blipFill>
        <p:spPr>
          <a:xfrm>
            <a:off x="20" y="-1"/>
            <a:ext cx="12191980" cy="3984912"/>
          </a:xfrm>
          <a:custGeom>
            <a:avLst/>
            <a:gdLst/>
            <a:ahLst/>
            <a:cxnLst/>
            <a:rect l="l" t="t" r="r" b="b"/>
            <a:pathLst>
              <a:path w="12192000" h="3984912">
                <a:moveTo>
                  <a:pt x="0" y="0"/>
                </a:moveTo>
                <a:lnTo>
                  <a:pt x="12192000" y="0"/>
                </a:lnTo>
                <a:lnTo>
                  <a:pt x="12192000" y="566059"/>
                </a:lnTo>
                <a:lnTo>
                  <a:pt x="12192000" y="794037"/>
                </a:lnTo>
                <a:lnTo>
                  <a:pt x="12192000" y="2336800"/>
                </a:lnTo>
                <a:lnTo>
                  <a:pt x="12192000" y="2631227"/>
                </a:lnTo>
                <a:lnTo>
                  <a:pt x="12192000" y="3908712"/>
                </a:lnTo>
                <a:lnTo>
                  <a:pt x="9439275" y="3984912"/>
                </a:lnTo>
                <a:lnTo>
                  <a:pt x="5572127" y="3737262"/>
                </a:lnTo>
                <a:lnTo>
                  <a:pt x="0" y="3908712"/>
                </a:lnTo>
                <a:lnTo>
                  <a:pt x="0" y="2631227"/>
                </a:lnTo>
                <a:lnTo>
                  <a:pt x="0" y="2336800"/>
                </a:lnTo>
                <a:lnTo>
                  <a:pt x="0" y="794037"/>
                </a:lnTo>
                <a:lnTo>
                  <a:pt x="0" y="566059"/>
                </a:lnTo>
                <a:close/>
              </a:path>
            </a:pathLst>
          </a:cu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A4AE1828-51FD-4AD7-BCF6-9AF5C696CE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3528992"/>
            <a:ext cx="12192000" cy="757168"/>
            <a:chOff x="0" y="2959818"/>
            <a:chExt cx="12192000" cy="757168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8542C7CD-02BE-4ADE-8D2F-DFB759D71A3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959818"/>
              <a:ext cx="12192000" cy="757168"/>
            </a:xfrm>
            <a:custGeom>
              <a:avLst/>
              <a:gdLst>
                <a:gd name="connsiteX0" fmla="*/ 0 w 12192000"/>
                <a:gd name="connsiteY0" fmla="*/ 0 h 757168"/>
                <a:gd name="connsiteX1" fmla="*/ 41653 w 12192000"/>
                <a:gd name="connsiteY1" fmla="*/ 6945 h 757168"/>
                <a:gd name="connsiteX2" fmla="*/ 81317 w 12192000"/>
                <a:gd name="connsiteY2" fmla="*/ 15509 h 757168"/>
                <a:gd name="connsiteX3" fmla="*/ 114150 w 12192000"/>
                <a:gd name="connsiteY3" fmla="*/ 28105 h 757168"/>
                <a:gd name="connsiteX4" fmla="*/ 214865 w 12192000"/>
                <a:gd name="connsiteY4" fmla="*/ 58374 h 757168"/>
                <a:gd name="connsiteX5" fmla="*/ 299237 w 12192000"/>
                <a:gd name="connsiteY5" fmla="*/ 63560 h 757168"/>
                <a:gd name="connsiteX6" fmla="*/ 415570 w 12192000"/>
                <a:gd name="connsiteY6" fmla="*/ 83774 h 757168"/>
                <a:gd name="connsiteX7" fmla="*/ 633210 w 12192000"/>
                <a:gd name="connsiteY7" fmla="*/ 109108 h 757168"/>
                <a:gd name="connsiteX8" fmla="*/ 677567 w 12192000"/>
                <a:gd name="connsiteY8" fmla="*/ 119446 h 757168"/>
                <a:gd name="connsiteX9" fmla="*/ 946429 w 12192000"/>
                <a:gd name="connsiteY9" fmla="*/ 171502 h 757168"/>
                <a:gd name="connsiteX10" fmla="*/ 1163367 w 12192000"/>
                <a:gd name="connsiteY10" fmla="*/ 182106 h 757168"/>
                <a:gd name="connsiteX11" fmla="*/ 1180337 w 12192000"/>
                <a:gd name="connsiteY11" fmla="*/ 181279 h 757168"/>
                <a:gd name="connsiteX12" fmla="*/ 1263939 w 12192000"/>
                <a:gd name="connsiteY12" fmla="*/ 173070 h 757168"/>
                <a:gd name="connsiteX13" fmla="*/ 1392213 w 12192000"/>
                <a:gd name="connsiteY13" fmla="*/ 183225 h 757168"/>
                <a:gd name="connsiteX14" fmla="*/ 1479752 w 12192000"/>
                <a:gd name="connsiteY14" fmla="*/ 205174 h 757168"/>
                <a:gd name="connsiteX15" fmla="*/ 1589813 w 12192000"/>
                <a:gd name="connsiteY15" fmla="*/ 211706 h 757168"/>
                <a:gd name="connsiteX16" fmla="*/ 1716264 w 12192000"/>
                <a:gd name="connsiteY16" fmla="*/ 207459 h 757168"/>
                <a:gd name="connsiteX17" fmla="*/ 1772900 w 12192000"/>
                <a:gd name="connsiteY17" fmla="*/ 208137 h 757168"/>
                <a:gd name="connsiteX18" fmla="*/ 1929319 w 12192000"/>
                <a:gd name="connsiteY18" fmla="*/ 193822 h 757168"/>
                <a:gd name="connsiteX19" fmla="*/ 2021514 w 12192000"/>
                <a:gd name="connsiteY19" fmla="*/ 204186 h 757168"/>
                <a:gd name="connsiteX20" fmla="*/ 2111753 w 12192000"/>
                <a:gd name="connsiteY20" fmla="*/ 223797 h 757168"/>
                <a:gd name="connsiteX21" fmla="*/ 2169356 w 12192000"/>
                <a:gd name="connsiteY21" fmla="*/ 241125 h 757168"/>
                <a:gd name="connsiteX22" fmla="*/ 2286638 w 12192000"/>
                <a:gd name="connsiteY22" fmla="*/ 257382 h 757168"/>
                <a:gd name="connsiteX23" fmla="*/ 2308368 w 12192000"/>
                <a:gd name="connsiteY23" fmla="*/ 256995 h 757168"/>
                <a:gd name="connsiteX24" fmla="*/ 2660621 w 12192000"/>
                <a:gd name="connsiteY24" fmla="*/ 262863 h 757168"/>
                <a:gd name="connsiteX25" fmla="*/ 2801134 w 12192000"/>
                <a:gd name="connsiteY25" fmla="*/ 250006 h 757168"/>
                <a:gd name="connsiteX26" fmla="*/ 2830994 w 12192000"/>
                <a:gd name="connsiteY26" fmla="*/ 249091 h 757168"/>
                <a:gd name="connsiteX27" fmla="*/ 3129084 w 12192000"/>
                <a:gd name="connsiteY27" fmla="*/ 242009 h 757168"/>
                <a:gd name="connsiteX28" fmla="*/ 3162162 w 12192000"/>
                <a:gd name="connsiteY28" fmla="*/ 242789 h 757168"/>
                <a:gd name="connsiteX29" fmla="*/ 3254072 w 12192000"/>
                <a:gd name="connsiteY29" fmla="*/ 251612 h 757168"/>
                <a:gd name="connsiteX30" fmla="*/ 3473491 w 12192000"/>
                <a:gd name="connsiteY30" fmla="*/ 221903 h 757168"/>
                <a:gd name="connsiteX31" fmla="*/ 3691860 w 12192000"/>
                <a:gd name="connsiteY31" fmla="*/ 219228 h 757168"/>
                <a:gd name="connsiteX32" fmla="*/ 3811494 w 12192000"/>
                <a:gd name="connsiteY32" fmla="*/ 225691 h 757168"/>
                <a:gd name="connsiteX33" fmla="*/ 3897533 w 12192000"/>
                <a:gd name="connsiteY33" fmla="*/ 220087 h 757168"/>
                <a:gd name="connsiteX34" fmla="*/ 4109430 w 12192000"/>
                <a:gd name="connsiteY34" fmla="*/ 200477 h 757168"/>
                <a:gd name="connsiteX35" fmla="*/ 4208772 w 12192000"/>
                <a:gd name="connsiteY35" fmla="*/ 200914 h 757168"/>
                <a:gd name="connsiteX36" fmla="*/ 4314641 w 12192000"/>
                <a:gd name="connsiteY36" fmla="*/ 196159 h 757168"/>
                <a:gd name="connsiteX37" fmla="*/ 4577622 w 12192000"/>
                <a:gd name="connsiteY37" fmla="*/ 163774 h 757168"/>
                <a:gd name="connsiteX38" fmla="*/ 4790345 w 12192000"/>
                <a:gd name="connsiteY38" fmla="*/ 177592 h 757168"/>
                <a:gd name="connsiteX39" fmla="*/ 4926164 w 12192000"/>
                <a:gd name="connsiteY39" fmla="*/ 184139 h 757168"/>
                <a:gd name="connsiteX40" fmla="*/ 5088812 w 12192000"/>
                <a:gd name="connsiteY40" fmla="*/ 177401 h 757168"/>
                <a:gd name="connsiteX41" fmla="*/ 5222466 w 12192000"/>
                <a:gd name="connsiteY41" fmla="*/ 162082 h 757168"/>
                <a:gd name="connsiteX42" fmla="*/ 5406528 w 12192000"/>
                <a:gd name="connsiteY42" fmla="*/ 153987 h 757168"/>
                <a:gd name="connsiteX43" fmla="*/ 5590716 w 12192000"/>
                <a:gd name="connsiteY43" fmla="*/ 129490 h 757168"/>
                <a:gd name="connsiteX44" fmla="*/ 5719429 w 12192000"/>
                <a:gd name="connsiteY44" fmla="*/ 110099 h 757168"/>
                <a:gd name="connsiteX45" fmla="*/ 5897895 w 12192000"/>
                <a:gd name="connsiteY45" fmla="*/ 96368 h 757168"/>
                <a:gd name="connsiteX46" fmla="*/ 6169957 w 12192000"/>
                <a:gd name="connsiteY46" fmla="*/ 94411 h 757168"/>
                <a:gd name="connsiteX47" fmla="*/ 6294827 w 12192000"/>
                <a:gd name="connsiteY47" fmla="*/ 99236 h 757168"/>
                <a:gd name="connsiteX48" fmla="*/ 6494261 w 12192000"/>
                <a:gd name="connsiteY48" fmla="*/ 71724 h 757168"/>
                <a:gd name="connsiteX49" fmla="*/ 6579627 w 12192000"/>
                <a:gd name="connsiteY49" fmla="*/ 57883 h 757168"/>
                <a:gd name="connsiteX50" fmla="*/ 6654800 w 12192000"/>
                <a:gd name="connsiteY50" fmla="*/ 77086 h 757168"/>
                <a:gd name="connsiteX51" fmla="*/ 6703059 w 12192000"/>
                <a:gd name="connsiteY51" fmla="*/ 97166 h 757168"/>
                <a:gd name="connsiteX52" fmla="*/ 6859445 w 12192000"/>
                <a:gd name="connsiteY52" fmla="*/ 90481 h 757168"/>
                <a:gd name="connsiteX53" fmla="*/ 7025414 w 12192000"/>
                <a:gd name="connsiteY53" fmla="*/ 83536 h 757168"/>
                <a:gd name="connsiteX54" fmla="*/ 7144137 w 12192000"/>
                <a:gd name="connsiteY54" fmla="*/ 79264 h 757168"/>
                <a:gd name="connsiteX55" fmla="*/ 7291235 w 12192000"/>
                <a:gd name="connsiteY55" fmla="*/ 95367 h 757168"/>
                <a:gd name="connsiteX56" fmla="*/ 7407395 w 12192000"/>
                <a:gd name="connsiteY56" fmla="*/ 104888 h 757168"/>
                <a:gd name="connsiteX57" fmla="*/ 7500837 w 12192000"/>
                <a:gd name="connsiteY57" fmla="*/ 119515 h 757168"/>
                <a:gd name="connsiteX58" fmla="*/ 7533567 w 12192000"/>
                <a:gd name="connsiteY58" fmla="*/ 126955 h 757168"/>
                <a:gd name="connsiteX59" fmla="*/ 7792910 w 12192000"/>
                <a:gd name="connsiteY59" fmla="*/ 185188 h 757168"/>
                <a:gd name="connsiteX60" fmla="*/ 8070699 w 12192000"/>
                <a:gd name="connsiteY60" fmla="*/ 235423 h 757168"/>
                <a:gd name="connsiteX61" fmla="*/ 8253177 w 12192000"/>
                <a:gd name="connsiteY61" fmla="*/ 222473 h 757168"/>
                <a:gd name="connsiteX62" fmla="*/ 8320683 w 12192000"/>
                <a:gd name="connsiteY62" fmla="*/ 226393 h 757168"/>
                <a:gd name="connsiteX63" fmla="*/ 8631438 w 12192000"/>
                <a:gd name="connsiteY63" fmla="*/ 237528 h 757168"/>
                <a:gd name="connsiteX64" fmla="*/ 8686410 w 12192000"/>
                <a:gd name="connsiteY64" fmla="*/ 234877 h 757168"/>
                <a:gd name="connsiteX65" fmla="*/ 8980658 w 12192000"/>
                <a:gd name="connsiteY65" fmla="*/ 273001 h 757168"/>
                <a:gd name="connsiteX66" fmla="*/ 9087625 w 12192000"/>
                <a:gd name="connsiteY66" fmla="*/ 282423 h 757168"/>
                <a:gd name="connsiteX67" fmla="*/ 9186017 w 12192000"/>
                <a:gd name="connsiteY67" fmla="*/ 293875 h 757168"/>
                <a:gd name="connsiteX68" fmla="*/ 9323931 w 12192000"/>
                <a:gd name="connsiteY68" fmla="*/ 302628 h 757168"/>
                <a:gd name="connsiteX69" fmla="*/ 9467213 w 12192000"/>
                <a:gd name="connsiteY69" fmla="*/ 307275 h 757168"/>
                <a:gd name="connsiteX70" fmla="*/ 9626826 w 12192000"/>
                <a:gd name="connsiteY70" fmla="*/ 316213 h 757168"/>
                <a:gd name="connsiteX71" fmla="*/ 9689696 w 12192000"/>
                <a:gd name="connsiteY71" fmla="*/ 324467 h 757168"/>
                <a:gd name="connsiteX72" fmla="*/ 9860526 w 12192000"/>
                <a:gd name="connsiteY72" fmla="*/ 329986 h 757168"/>
                <a:gd name="connsiteX73" fmla="*/ 9949775 w 12192000"/>
                <a:gd name="connsiteY73" fmla="*/ 340386 h 757168"/>
                <a:gd name="connsiteX74" fmla="*/ 10097252 w 12192000"/>
                <a:gd name="connsiteY74" fmla="*/ 349262 h 757168"/>
                <a:gd name="connsiteX75" fmla="*/ 10145261 w 12192000"/>
                <a:gd name="connsiteY75" fmla="*/ 353113 h 757168"/>
                <a:gd name="connsiteX76" fmla="*/ 10188159 w 12192000"/>
                <a:gd name="connsiteY76" fmla="*/ 356124 h 757168"/>
                <a:gd name="connsiteX77" fmla="*/ 10336144 w 12192000"/>
                <a:gd name="connsiteY77" fmla="*/ 348235 h 757168"/>
                <a:gd name="connsiteX78" fmla="*/ 10466847 w 12192000"/>
                <a:gd name="connsiteY78" fmla="*/ 354131 h 757168"/>
                <a:gd name="connsiteX79" fmla="*/ 10696514 w 12192000"/>
                <a:gd name="connsiteY79" fmla="*/ 353575 h 757168"/>
                <a:gd name="connsiteX80" fmla="*/ 10746932 w 12192000"/>
                <a:gd name="connsiteY80" fmla="*/ 360606 h 757168"/>
                <a:gd name="connsiteX81" fmla="*/ 10905388 w 12192000"/>
                <a:gd name="connsiteY81" fmla="*/ 370627 h 757168"/>
                <a:gd name="connsiteX82" fmla="*/ 10995602 w 12192000"/>
                <a:gd name="connsiteY82" fmla="*/ 376691 h 757168"/>
                <a:gd name="connsiteX83" fmla="*/ 11107647 w 12192000"/>
                <a:gd name="connsiteY83" fmla="*/ 373405 h 757168"/>
                <a:gd name="connsiteX84" fmla="*/ 11302440 w 12192000"/>
                <a:gd name="connsiteY84" fmla="*/ 364156 h 757168"/>
                <a:gd name="connsiteX85" fmla="*/ 11353613 w 12192000"/>
                <a:gd name="connsiteY85" fmla="*/ 363785 h 757168"/>
                <a:gd name="connsiteX86" fmla="*/ 11447323 w 12192000"/>
                <a:gd name="connsiteY86" fmla="*/ 359346 h 757168"/>
                <a:gd name="connsiteX87" fmla="*/ 11464292 w 12192000"/>
                <a:gd name="connsiteY87" fmla="*/ 358519 h 757168"/>
                <a:gd name="connsiteX88" fmla="*/ 11607560 w 12192000"/>
                <a:gd name="connsiteY88" fmla="*/ 342370 h 757168"/>
                <a:gd name="connsiteX89" fmla="*/ 11681426 w 12192000"/>
                <a:gd name="connsiteY89" fmla="*/ 344335 h 757168"/>
                <a:gd name="connsiteX90" fmla="*/ 11893565 w 12192000"/>
                <a:gd name="connsiteY90" fmla="*/ 355261 h 757168"/>
                <a:gd name="connsiteX91" fmla="*/ 11983290 w 12192000"/>
                <a:gd name="connsiteY91" fmla="*/ 363588 h 757168"/>
                <a:gd name="connsiteX92" fmla="*/ 12192000 w 12192000"/>
                <a:gd name="connsiteY92" fmla="*/ 388018 h 757168"/>
                <a:gd name="connsiteX93" fmla="*/ 12192000 w 12192000"/>
                <a:gd name="connsiteY93" fmla="*/ 577115 h 757168"/>
                <a:gd name="connsiteX94" fmla="*/ 12157329 w 12192000"/>
                <a:gd name="connsiteY94" fmla="*/ 588862 h 757168"/>
                <a:gd name="connsiteX95" fmla="*/ 12066948 w 12192000"/>
                <a:gd name="connsiteY95" fmla="*/ 586034 h 757168"/>
                <a:gd name="connsiteX96" fmla="*/ 11911344 w 12192000"/>
                <a:gd name="connsiteY96" fmla="*/ 521599 h 757168"/>
                <a:gd name="connsiteX97" fmla="*/ 11847823 w 12192000"/>
                <a:gd name="connsiteY97" fmla="*/ 511785 h 757168"/>
                <a:gd name="connsiteX98" fmla="*/ 11737547 w 12192000"/>
                <a:gd name="connsiteY98" fmla="*/ 502380 h 757168"/>
                <a:gd name="connsiteX99" fmla="*/ 11636052 w 12192000"/>
                <a:gd name="connsiteY99" fmla="*/ 514993 h 757168"/>
                <a:gd name="connsiteX100" fmla="*/ 11394706 w 12192000"/>
                <a:gd name="connsiteY100" fmla="*/ 590867 h 757168"/>
                <a:gd name="connsiteX101" fmla="*/ 11354978 w 12192000"/>
                <a:gd name="connsiteY101" fmla="*/ 597561 h 757168"/>
                <a:gd name="connsiteX102" fmla="*/ 11285306 w 12192000"/>
                <a:gd name="connsiteY102" fmla="*/ 599825 h 757168"/>
                <a:gd name="connsiteX103" fmla="*/ 11008528 w 12192000"/>
                <a:gd name="connsiteY103" fmla="*/ 656670 h 757168"/>
                <a:gd name="connsiteX104" fmla="*/ 10948735 w 12192000"/>
                <a:gd name="connsiteY104" fmla="*/ 652964 h 757168"/>
                <a:gd name="connsiteX105" fmla="*/ 10850698 w 12192000"/>
                <a:gd name="connsiteY105" fmla="*/ 641721 h 757168"/>
                <a:gd name="connsiteX106" fmla="*/ 10744026 w 12192000"/>
                <a:gd name="connsiteY106" fmla="*/ 647769 h 757168"/>
                <a:gd name="connsiteX107" fmla="*/ 10666160 w 12192000"/>
                <a:gd name="connsiteY107" fmla="*/ 651891 h 757168"/>
                <a:gd name="connsiteX108" fmla="*/ 10450521 w 12192000"/>
                <a:gd name="connsiteY108" fmla="*/ 616552 h 757168"/>
                <a:gd name="connsiteX109" fmla="*/ 10271192 w 12192000"/>
                <a:gd name="connsiteY109" fmla="*/ 583498 h 757168"/>
                <a:gd name="connsiteX110" fmla="*/ 10246067 w 12192000"/>
                <a:gd name="connsiteY110" fmla="*/ 585423 h 757168"/>
                <a:gd name="connsiteX111" fmla="*/ 10005027 w 12192000"/>
                <a:gd name="connsiteY111" fmla="*/ 592252 h 757168"/>
                <a:gd name="connsiteX112" fmla="*/ 9898681 w 12192000"/>
                <a:gd name="connsiteY112" fmla="*/ 613195 h 757168"/>
                <a:gd name="connsiteX113" fmla="*/ 9753225 w 12192000"/>
                <a:gd name="connsiteY113" fmla="*/ 629038 h 757168"/>
                <a:gd name="connsiteX114" fmla="*/ 9591376 w 12192000"/>
                <a:gd name="connsiteY114" fmla="*/ 648601 h 757168"/>
                <a:gd name="connsiteX115" fmla="*/ 9472860 w 12192000"/>
                <a:gd name="connsiteY115" fmla="*/ 655936 h 757168"/>
                <a:gd name="connsiteX116" fmla="*/ 9299788 w 12192000"/>
                <a:gd name="connsiteY116" fmla="*/ 636945 h 757168"/>
                <a:gd name="connsiteX117" fmla="*/ 9264605 w 12192000"/>
                <a:gd name="connsiteY117" fmla="*/ 627087 h 757168"/>
                <a:gd name="connsiteX118" fmla="*/ 8926435 w 12192000"/>
                <a:gd name="connsiteY118" fmla="*/ 549269 h 757168"/>
                <a:gd name="connsiteX119" fmla="*/ 8698934 w 12192000"/>
                <a:gd name="connsiteY119" fmla="*/ 536583 h 757168"/>
                <a:gd name="connsiteX120" fmla="*/ 8622862 w 12192000"/>
                <a:gd name="connsiteY120" fmla="*/ 541563 h 757168"/>
                <a:gd name="connsiteX121" fmla="*/ 8482784 w 12192000"/>
                <a:gd name="connsiteY121" fmla="*/ 574094 h 757168"/>
                <a:gd name="connsiteX122" fmla="*/ 8421565 w 12192000"/>
                <a:gd name="connsiteY122" fmla="*/ 576610 h 757168"/>
                <a:gd name="connsiteX123" fmla="*/ 8313469 w 12192000"/>
                <a:gd name="connsiteY123" fmla="*/ 574762 h 757168"/>
                <a:gd name="connsiteX124" fmla="*/ 8079520 w 12192000"/>
                <a:gd name="connsiteY124" fmla="*/ 558685 h 757168"/>
                <a:gd name="connsiteX125" fmla="*/ 7773327 w 12192000"/>
                <a:gd name="connsiteY125" fmla="*/ 558854 h 757168"/>
                <a:gd name="connsiteX126" fmla="*/ 7652477 w 12192000"/>
                <a:gd name="connsiteY126" fmla="*/ 547561 h 757168"/>
                <a:gd name="connsiteX127" fmla="*/ 7522274 w 12192000"/>
                <a:gd name="connsiteY127" fmla="*/ 532150 h 757168"/>
                <a:gd name="connsiteX128" fmla="*/ 7484080 w 12192000"/>
                <a:gd name="connsiteY128" fmla="*/ 530532 h 757168"/>
                <a:gd name="connsiteX129" fmla="*/ 7282277 w 12192000"/>
                <a:gd name="connsiteY129" fmla="*/ 540177 h 757168"/>
                <a:gd name="connsiteX130" fmla="*/ 7235690 w 12192000"/>
                <a:gd name="connsiteY130" fmla="*/ 551282 h 757168"/>
                <a:gd name="connsiteX131" fmla="*/ 7116339 w 12192000"/>
                <a:gd name="connsiteY131" fmla="*/ 539494 h 757168"/>
                <a:gd name="connsiteX132" fmla="*/ 7011067 w 12192000"/>
                <a:gd name="connsiteY132" fmla="*/ 511848 h 757168"/>
                <a:gd name="connsiteX133" fmla="*/ 6403234 w 12192000"/>
                <a:gd name="connsiteY133" fmla="*/ 432296 h 757168"/>
                <a:gd name="connsiteX134" fmla="*/ 6036273 w 12192000"/>
                <a:gd name="connsiteY134" fmla="*/ 412301 h 757168"/>
                <a:gd name="connsiteX135" fmla="*/ 5780467 w 12192000"/>
                <a:gd name="connsiteY135" fmla="*/ 377910 h 757168"/>
                <a:gd name="connsiteX136" fmla="*/ 5739051 w 12192000"/>
                <a:gd name="connsiteY136" fmla="*/ 353609 h 757168"/>
                <a:gd name="connsiteX137" fmla="*/ 5583566 w 12192000"/>
                <a:gd name="connsiteY137" fmla="*/ 321995 h 757168"/>
                <a:gd name="connsiteX138" fmla="*/ 5432030 w 12192000"/>
                <a:gd name="connsiteY138" fmla="*/ 362512 h 757168"/>
                <a:gd name="connsiteX139" fmla="*/ 5241398 w 12192000"/>
                <a:gd name="connsiteY139" fmla="*/ 425781 h 757168"/>
                <a:gd name="connsiteX140" fmla="*/ 5139710 w 12192000"/>
                <a:gd name="connsiteY140" fmla="*/ 421022 h 757168"/>
                <a:gd name="connsiteX141" fmla="*/ 4929402 w 12192000"/>
                <a:gd name="connsiteY141" fmla="*/ 424310 h 757168"/>
                <a:gd name="connsiteX142" fmla="*/ 4782793 w 12192000"/>
                <a:gd name="connsiteY142" fmla="*/ 441046 h 757168"/>
                <a:gd name="connsiteX143" fmla="*/ 4577594 w 12192000"/>
                <a:gd name="connsiteY143" fmla="*/ 459290 h 757168"/>
                <a:gd name="connsiteX144" fmla="*/ 4500826 w 12192000"/>
                <a:gd name="connsiteY144" fmla="*/ 470529 h 757168"/>
                <a:gd name="connsiteX145" fmla="*/ 4317973 w 12192000"/>
                <a:gd name="connsiteY145" fmla="*/ 483649 h 757168"/>
                <a:gd name="connsiteX146" fmla="*/ 4166722 w 12192000"/>
                <a:gd name="connsiteY146" fmla="*/ 490602 h 757168"/>
                <a:gd name="connsiteX147" fmla="*/ 4042814 w 12192000"/>
                <a:gd name="connsiteY147" fmla="*/ 530660 h 757168"/>
                <a:gd name="connsiteX148" fmla="*/ 4002653 w 12192000"/>
                <a:gd name="connsiteY148" fmla="*/ 552594 h 757168"/>
                <a:gd name="connsiteX149" fmla="*/ 3969549 w 12192000"/>
                <a:gd name="connsiteY149" fmla="*/ 566312 h 757168"/>
                <a:gd name="connsiteX150" fmla="*/ 3821685 w 12192000"/>
                <a:gd name="connsiteY150" fmla="*/ 649183 h 757168"/>
                <a:gd name="connsiteX151" fmla="*/ 3805138 w 12192000"/>
                <a:gd name="connsiteY151" fmla="*/ 655947 h 757168"/>
                <a:gd name="connsiteX152" fmla="*/ 3609177 w 12192000"/>
                <a:gd name="connsiteY152" fmla="*/ 687459 h 757168"/>
                <a:gd name="connsiteX153" fmla="*/ 3539727 w 12192000"/>
                <a:gd name="connsiteY153" fmla="*/ 706521 h 757168"/>
                <a:gd name="connsiteX154" fmla="*/ 3396572 w 12192000"/>
                <a:gd name="connsiteY154" fmla="*/ 755681 h 757168"/>
                <a:gd name="connsiteX155" fmla="*/ 3341054 w 12192000"/>
                <a:gd name="connsiteY155" fmla="*/ 754679 h 757168"/>
                <a:gd name="connsiteX156" fmla="*/ 3138775 w 12192000"/>
                <a:gd name="connsiteY156" fmla="*/ 710120 h 757168"/>
                <a:gd name="connsiteX157" fmla="*/ 3037283 w 12192000"/>
                <a:gd name="connsiteY157" fmla="*/ 666453 h 757168"/>
                <a:gd name="connsiteX158" fmla="*/ 3002117 w 12192000"/>
                <a:gd name="connsiteY158" fmla="*/ 649347 h 757168"/>
                <a:gd name="connsiteX159" fmla="*/ 2747294 w 12192000"/>
                <a:gd name="connsiteY159" fmla="*/ 652400 h 757168"/>
                <a:gd name="connsiteX160" fmla="*/ 2676273 w 12192000"/>
                <a:gd name="connsiteY160" fmla="*/ 652304 h 757168"/>
                <a:gd name="connsiteX161" fmla="*/ 2432360 w 12192000"/>
                <a:gd name="connsiteY161" fmla="*/ 657836 h 757168"/>
                <a:gd name="connsiteX162" fmla="*/ 2382311 w 12192000"/>
                <a:gd name="connsiteY162" fmla="*/ 650824 h 757168"/>
                <a:gd name="connsiteX163" fmla="*/ 2055134 w 12192000"/>
                <a:gd name="connsiteY163" fmla="*/ 630053 h 757168"/>
                <a:gd name="connsiteX164" fmla="*/ 2031829 w 12192000"/>
                <a:gd name="connsiteY164" fmla="*/ 639324 h 757168"/>
                <a:gd name="connsiteX165" fmla="*/ 1912764 w 12192000"/>
                <a:gd name="connsiteY165" fmla="*/ 664183 h 757168"/>
                <a:gd name="connsiteX166" fmla="*/ 1755637 w 12192000"/>
                <a:gd name="connsiteY166" fmla="*/ 663960 h 757168"/>
                <a:gd name="connsiteX167" fmla="*/ 1727159 w 12192000"/>
                <a:gd name="connsiteY167" fmla="*/ 659605 h 757168"/>
                <a:gd name="connsiteX168" fmla="*/ 1622470 w 12192000"/>
                <a:gd name="connsiteY168" fmla="*/ 634850 h 757168"/>
                <a:gd name="connsiteX169" fmla="*/ 1385955 w 12192000"/>
                <a:gd name="connsiteY169" fmla="*/ 604522 h 757168"/>
                <a:gd name="connsiteX170" fmla="*/ 1340055 w 12192000"/>
                <a:gd name="connsiteY170" fmla="*/ 595629 h 757168"/>
                <a:gd name="connsiteX171" fmla="*/ 1257271 w 12192000"/>
                <a:gd name="connsiteY171" fmla="*/ 581180 h 757168"/>
                <a:gd name="connsiteX172" fmla="*/ 1031914 w 12192000"/>
                <a:gd name="connsiteY172" fmla="*/ 562692 h 757168"/>
                <a:gd name="connsiteX173" fmla="*/ 922031 w 12192000"/>
                <a:gd name="connsiteY173" fmla="*/ 566853 h 757168"/>
                <a:gd name="connsiteX174" fmla="*/ 873250 w 12192000"/>
                <a:gd name="connsiteY174" fmla="*/ 563724 h 757168"/>
                <a:gd name="connsiteX175" fmla="*/ 711627 w 12192000"/>
                <a:gd name="connsiteY175" fmla="*/ 529880 h 757168"/>
                <a:gd name="connsiteX176" fmla="*/ 311112 w 12192000"/>
                <a:gd name="connsiteY176" fmla="*/ 525106 h 757168"/>
                <a:gd name="connsiteX177" fmla="*/ 184145 w 12192000"/>
                <a:gd name="connsiteY177" fmla="*/ 532188 h 757168"/>
                <a:gd name="connsiteX178" fmla="*/ 116886 w 12192000"/>
                <a:gd name="connsiteY178" fmla="*/ 530572 h 757168"/>
                <a:gd name="connsiteX179" fmla="*/ 23941 w 12192000"/>
                <a:gd name="connsiteY179" fmla="*/ 506433 h 757168"/>
                <a:gd name="connsiteX180" fmla="*/ 0 w 12192000"/>
                <a:gd name="connsiteY180" fmla="*/ 502149 h 757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</a:cxnLst>
              <a:rect l="l" t="t" r="r" b="b"/>
              <a:pathLst>
                <a:path w="12192000" h="757168">
                  <a:moveTo>
                    <a:pt x="0" y="0"/>
                  </a:moveTo>
                  <a:lnTo>
                    <a:pt x="41653" y="6945"/>
                  </a:lnTo>
                  <a:cubicBezTo>
                    <a:pt x="55151" y="9178"/>
                    <a:pt x="68996" y="11810"/>
                    <a:pt x="81317" y="15509"/>
                  </a:cubicBezTo>
                  <a:cubicBezTo>
                    <a:pt x="92911" y="18978"/>
                    <a:pt x="102562" y="24446"/>
                    <a:pt x="114150" y="28105"/>
                  </a:cubicBezTo>
                  <a:cubicBezTo>
                    <a:pt x="145644" y="37958"/>
                    <a:pt x="177914" y="47281"/>
                    <a:pt x="214865" y="58374"/>
                  </a:cubicBezTo>
                  <a:cubicBezTo>
                    <a:pt x="236680" y="42349"/>
                    <a:pt x="264438" y="53534"/>
                    <a:pt x="299237" y="63560"/>
                  </a:cubicBezTo>
                  <a:cubicBezTo>
                    <a:pt x="334763" y="73816"/>
                    <a:pt x="376093" y="78654"/>
                    <a:pt x="415570" y="83774"/>
                  </a:cubicBezTo>
                  <a:cubicBezTo>
                    <a:pt x="487949" y="93100"/>
                    <a:pt x="560804" y="100354"/>
                    <a:pt x="633210" y="109108"/>
                  </a:cubicBezTo>
                  <a:cubicBezTo>
                    <a:pt x="648566" y="111058"/>
                    <a:pt x="666073" y="114072"/>
                    <a:pt x="677567" y="119446"/>
                  </a:cubicBezTo>
                  <a:cubicBezTo>
                    <a:pt x="756262" y="155621"/>
                    <a:pt x="853422" y="169678"/>
                    <a:pt x="946429" y="171502"/>
                  </a:cubicBezTo>
                  <a:cubicBezTo>
                    <a:pt x="1019582" y="173044"/>
                    <a:pt x="1091239" y="175083"/>
                    <a:pt x="1163367" y="182106"/>
                  </a:cubicBezTo>
                  <a:cubicBezTo>
                    <a:pt x="1168863" y="182586"/>
                    <a:pt x="1176224" y="182589"/>
                    <a:pt x="1180337" y="181279"/>
                  </a:cubicBezTo>
                  <a:cubicBezTo>
                    <a:pt x="1205822" y="172503"/>
                    <a:pt x="1231920" y="173109"/>
                    <a:pt x="1263939" y="173070"/>
                  </a:cubicBezTo>
                  <a:cubicBezTo>
                    <a:pt x="1309211" y="172961"/>
                    <a:pt x="1350592" y="176848"/>
                    <a:pt x="1392213" y="183225"/>
                  </a:cubicBezTo>
                  <a:cubicBezTo>
                    <a:pt x="1422516" y="187866"/>
                    <a:pt x="1453010" y="195759"/>
                    <a:pt x="1479752" y="205174"/>
                  </a:cubicBezTo>
                  <a:cubicBezTo>
                    <a:pt x="1516962" y="218381"/>
                    <a:pt x="1553071" y="224660"/>
                    <a:pt x="1589813" y="211706"/>
                  </a:cubicBezTo>
                  <a:cubicBezTo>
                    <a:pt x="1629541" y="197953"/>
                    <a:pt x="1673292" y="205778"/>
                    <a:pt x="1716264" y="207459"/>
                  </a:cubicBezTo>
                  <a:cubicBezTo>
                    <a:pt x="1734988" y="208248"/>
                    <a:pt x="1754789" y="209668"/>
                    <a:pt x="1772900" y="208137"/>
                  </a:cubicBezTo>
                  <a:cubicBezTo>
                    <a:pt x="1825381" y="203828"/>
                    <a:pt x="1876222" y="195808"/>
                    <a:pt x="1929319" y="193822"/>
                  </a:cubicBezTo>
                  <a:cubicBezTo>
                    <a:pt x="1958819" y="192698"/>
                    <a:pt x="1991232" y="199166"/>
                    <a:pt x="2021514" y="204186"/>
                  </a:cubicBezTo>
                  <a:cubicBezTo>
                    <a:pt x="2052154" y="209417"/>
                    <a:pt x="2082323" y="216530"/>
                    <a:pt x="2111753" y="223797"/>
                  </a:cubicBezTo>
                  <a:cubicBezTo>
                    <a:pt x="2131736" y="228659"/>
                    <a:pt x="2153567" y="233429"/>
                    <a:pt x="2169356" y="241125"/>
                  </a:cubicBezTo>
                  <a:cubicBezTo>
                    <a:pt x="2205243" y="258649"/>
                    <a:pt x="2242901" y="263295"/>
                    <a:pt x="2286638" y="257382"/>
                  </a:cubicBezTo>
                  <a:cubicBezTo>
                    <a:pt x="2293313" y="256396"/>
                    <a:pt x="2301018" y="256799"/>
                    <a:pt x="2308368" y="256995"/>
                  </a:cubicBezTo>
                  <a:cubicBezTo>
                    <a:pt x="2426026" y="259155"/>
                    <a:pt x="2543593" y="262834"/>
                    <a:pt x="2660621" y="262863"/>
                  </a:cubicBezTo>
                  <a:cubicBezTo>
                    <a:pt x="2708088" y="262871"/>
                    <a:pt x="2754165" y="254412"/>
                    <a:pt x="2801134" y="250006"/>
                  </a:cubicBezTo>
                  <a:cubicBezTo>
                    <a:pt x="2810748" y="249174"/>
                    <a:pt x="2821504" y="247638"/>
                    <a:pt x="2830994" y="249091"/>
                  </a:cubicBezTo>
                  <a:cubicBezTo>
                    <a:pt x="2934354" y="264045"/>
                    <a:pt x="3032340" y="255254"/>
                    <a:pt x="3129084" y="242009"/>
                  </a:cubicBezTo>
                  <a:cubicBezTo>
                    <a:pt x="3139090" y="240625"/>
                    <a:pt x="3151170" y="241831"/>
                    <a:pt x="3162162" y="242789"/>
                  </a:cubicBezTo>
                  <a:cubicBezTo>
                    <a:pt x="3192925" y="245736"/>
                    <a:pt x="3225969" y="254145"/>
                    <a:pt x="3254072" y="251612"/>
                  </a:cubicBezTo>
                  <a:cubicBezTo>
                    <a:pt x="3328782" y="244461"/>
                    <a:pt x="3402881" y="234992"/>
                    <a:pt x="3473491" y="221903"/>
                  </a:cubicBezTo>
                  <a:cubicBezTo>
                    <a:pt x="3545212" y="208683"/>
                    <a:pt x="3611651" y="197856"/>
                    <a:pt x="3691860" y="219228"/>
                  </a:cubicBezTo>
                  <a:cubicBezTo>
                    <a:pt x="3725977" y="228268"/>
                    <a:pt x="3771754" y="225515"/>
                    <a:pt x="3811494" y="225691"/>
                  </a:cubicBezTo>
                  <a:cubicBezTo>
                    <a:pt x="3840564" y="225687"/>
                    <a:pt x="3868906" y="218586"/>
                    <a:pt x="3897533" y="220087"/>
                  </a:cubicBezTo>
                  <a:cubicBezTo>
                    <a:pt x="3973874" y="224087"/>
                    <a:pt x="4042293" y="217563"/>
                    <a:pt x="4109430" y="200477"/>
                  </a:cubicBezTo>
                  <a:cubicBezTo>
                    <a:pt x="4135544" y="193834"/>
                    <a:pt x="4175268" y="201258"/>
                    <a:pt x="4208772" y="200914"/>
                  </a:cubicBezTo>
                  <a:cubicBezTo>
                    <a:pt x="4244136" y="200288"/>
                    <a:pt x="4280583" y="199908"/>
                    <a:pt x="4314641" y="196159"/>
                  </a:cubicBezTo>
                  <a:cubicBezTo>
                    <a:pt x="4402743" y="186278"/>
                    <a:pt x="4489848" y="174436"/>
                    <a:pt x="4577622" y="163774"/>
                  </a:cubicBezTo>
                  <a:cubicBezTo>
                    <a:pt x="4649843" y="154967"/>
                    <a:pt x="4719794" y="168553"/>
                    <a:pt x="4790345" y="177592"/>
                  </a:cubicBezTo>
                  <a:cubicBezTo>
                    <a:pt x="4834576" y="183345"/>
                    <a:pt x="4875614" y="193701"/>
                    <a:pt x="4926164" y="184139"/>
                  </a:cubicBezTo>
                  <a:cubicBezTo>
                    <a:pt x="4974485" y="175032"/>
                    <a:pt x="5034899" y="180870"/>
                    <a:pt x="5088812" y="177401"/>
                  </a:cubicBezTo>
                  <a:cubicBezTo>
                    <a:pt x="5134238" y="174439"/>
                    <a:pt x="5178353" y="168165"/>
                    <a:pt x="5222466" y="162082"/>
                  </a:cubicBezTo>
                  <a:cubicBezTo>
                    <a:pt x="5282519" y="153783"/>
                    <a:pt x="5341864" y="144876"/>
                    <a:pt x="5406528" y="153987"/>
                  </a:cubicBezTo>
                  <a:cubicBezTo>
                    <a:pt x="5479960" y="164323"/>
                    <a:pt x="5531876" y="142624"/>
                    <a:pt x="5590716" y="129490"/>
                  </a:cubicBezTo>
                  <a:cubicBezTo>
                    <a:pt x="5631296" y="120553"/>
                    <a:pt x="5675395" y="114659"/>
                    <a:pt x="5719429" y="110099"/>
                  </a:cubicBezTo>
                  <a:cubicBezTo>
                    <a:pt x="5778247" y="104215"/>
                    <a:pt x="5838715" y="102042"/>
                    <a:pt x="5897895" y="96368"/>
                  </a:cubicBezTo>
                  <a:cubicBezTo>
                    <a:pt x="5987399" y="87895"/>
                    <a:pt x="6077855" y="82333"/>
                    <a:pt x="6169957" y="94411"/>
                  </a:cubicBezTo>
                  <a:cubicBezTo>
                    <a:pt x="6212360" y="99875"/>
                    <a:pt x="6252010" y="101763"/>
                    <a:pt x="6294827" y="99236"/>
                  </a:cubicBezTo>
                  <a:cubicBezTo>
                    <a:pt x="6364965" y="95091"/>
                    <a:pt x="6436581" y="97891"/>
                    <a:pt x="6494261" y="71724"/>
                  </a:cubicBezTo>
                  <a:cubicBezTo>
                    <a:pt x="6514615" y="62488"/>
                    <a:pt x="6550354" y="61691"/>
                    <a:pt x="6579627" y="57883"/>
                  </a:cubicBezTo>
                  <a:cubicBezTo>
                    <a:pt x="6613354" y="53353"/>
                    <a:pt x="6637770" y="57878"/>
                    <a:pt x="6654800" y="77086"/>
                  </a:cubicBezTo>
                  <a:cubicBezTo>
                    <a:pt x="6662444" y="85688"/>
                    <a:pt x="6685147" y="94892"/>
                    <a:pt x="6703059" y="97166"/>
                  </a:cubicBezTo>
                  <a:cubicBezTo>
                    <a:pt x="6756799" y="103989"/>
                    <a:pt x="6806654" y="100687"/>
                    <a:pt x="6859445" y="90481"/>
                  </a:cubicBezTo>
                  <a:cubicBezTo>
                    <a:pt x="6908894" y="80861"/>
                    <a:pt x="6969747" y="85387"/>
                    <a:pt x="7025414" y="83536"/>
                  </a:cubicBezTo>
                  <a:cubicBezTo>
                    <a:pt x="7064862" y="82168"/>
                    <a:pt x="7104501" y="77186"/>
                    <a:pt x="7144137" y="79264"/>
                  </a:cubicBezTo>
                  <a:cubicBezTo>
                    <a:pt x="7193316" y="81841"/>
                    <a:pt x="7241809" y="90488"/>
                    <a:pt x="7291235" y="95367"/>
                  </a:cubicBezTo>
                  <a:cubicBezTo>
                    <a:pt x="7329668" y="99288"/>
                    <a:pt x="7368978" y="100585"/>
                    <a:pt x="7407395" y="104888"/>
                  </a:cubicBezTo>
                  <a:cubicBezTo>
                    <a:pt x="7438868" y="108256"/>
                    <a:pt x="7469832" y="114265"/>
                    <a:pt x="7500837" y="119515"/>
                  </a:cubicBezTo>
                  <a:cubicBezTo>
                    <a:pt x="7512146" y="121444"/>
                    <a:pt x="7523255" y="127178"/>
                    <a:pt x="7533567" y="126955"/>
                  </a:cubicBezTo>
                  <a:cubicBezTo>
                    <a:pt x="7636025" y="124121"/>
                    <a:pt x="7707510" y="164497"/>
                    <a:pt x="7792910" y="185188"/>
                  </a:cubicBezTo>
                  <a:cubicBezTo>
                    <a:pt x="7882663" y="207063"/>
                    <a:pt x="7969001" y="237914"/>
                    <a:pt x="8070699" y="235423"/>
                  </a:cubicBezTo>
                  <a:cubicBezTo>
                    <a:pt x="8132239" y="233879"/>
                    <a:pt x="8191903" y="225939"/>
                    <a:pt x="8253177" y="222473"/>
                  </a:cubicBezTo>
                  <a:cubicBezTo>
                    <a:pt x="8274949" y="221324"/>
                    <a:pt x="8299150" y="222976"/>
                    <a:pt x="8320683" y="226393"/>
                  </a:cubicBezTo>
                  <a:cubicBezTo>
                    <a:pt x="8424731" y="242340"/>
                    <a:pt x="8527777" y="249266"/>
                    <a:pt x="8631438" y="237528"/>
                  </a:cubicBezTo>
                  <a:cubicBezTo>
                    <a:pt x="8649201" y="235596"/>
                    <a:pt x="8668058" y="233915"/>
                    <a:pt x="8686410" y="234877"/>
                  </a:cubicBezTo>
                  <a:cubicBezTo>
                    <a:pt x="8786966" y="240146"/>
                    <a:pt x="8885480" y="249315"/>
                    <a:pt x="8980658" y="273001"/>
                  </a:cubicBezTo>
                  <a:cubicBezTo>
                    <a:pt x="9012626" y="280972"/>
                    <a:pt x="9052108" y="279035"/>
                    <a:pt x="9087625" y="282423"/>
                  </a:cubicBezTo>
                  <a:cubicBezTo>
                    <a:pt x="9120583" y="285484"/>
                    <a:pt x="9154319" y="287825"/>
                    <a:pt x="9186017" y="293875"/>
                  </a:cubicBezTo>
                  <a:cubicBezTo>
                    <a:pt x="9232288" y="302785"/>
                    <a:pt x="9275554" y="305815"/>
                    <a:pt x="9323931" y="302628"/>
                  </a:cubicBezTo>
                  <a:cubicBezTo>
                    <a:pt x="9370084" y="299705"/>
                    <a:pt x="9419491" y="304964"/>
                    <a:pt x="9467213" y="307275"/>
                  </a:cubicBezTo>
                  <a:cubicBezTo>
                    <a:pt x="9520438" y="309874"/>
                    <a:pt x="9573661" y="312473"/>
                    <a:pt x="9626826" y="316213"/>
                  </a:cubicBezTo>
                  <a:cubicBezTo>
                    <a:pt x="9648094" y="317708"/>
                    <a:pt x="9671915" y="326588"/>
                    <a:pt x="9689696" y="324467"/>
                  </a:cubicBezTo>
                  <a:cubicBezTo>
                    <a:pt x="9747117" y="317175"/>
                    <a:pt x="9803355" y="332523"/>
                    <a:pt x="9860526" y="329986"/>
                  </a:cubicBezTo>
                  <a:cubicBezTo>
                    <a:pt x="9888572" y="328594"/>
                    <a:pt x="9919723" y="338048"/>
                    <a:pt x="9949775" y="340386"/>
                  </a:cubicBezTo>
                  <a:cubicBezTo>
                    <a:pt x="9998886" y="344296"/>
                    <a:pt x="10048092" y="346302"/>
                    <a:pt x="10097252" y="349262"/>
                  </a:cubicBezTo>
                  <a:cubicBezTo>
                    <a:pt x="10113390" y="350297"/>
                    <a:pt x="10129133" y="351886"/>
                    <a:pt x="10145261" y="353113"/>
                  </a:cubicBezTo>
                  <a:cubicBezTo>
                    <a:pt x="10159555" y="354243"/>
                    <a:pt x="10174512" y="356743"/>
                    <a:pt x="10188159" y="356124"/>
                  </a:cubicBezTo>
                  <a:cubicBezTo>
                    <a:pt x="10237589" y="353944"/>
                    <a:pt x="10286441" y="348682"/>
                    <a:pt x="10336144" y="348235"/>
                  </a:cubicBezTo>
                  <a:cubicBezTo>
                    <a:pt x="10379222" y="347822"/>
                    <a:pt x="10423443" y="353764"/>
                    <a:pt x="10466847" y="354131"/>
                  </a:cubicBezTo>
                  <a:cubicBezTo>
                    <a:pt x="10543353" y="354898"/>
                    <a:pt x="10619988" y="353190"/>
                    <a:pt x="10696514" y="353575"/>
                  </a:cubicBezTo>
                  <a:cubicBezTo>
                    <a:pt x="10713071" y="353680"/>
                    <a:pt x="10730069" y="359342"/>
                    <a:pt x="10746932" y="360606"/>
                  </a:cubicBezTo>
                  <a:cubicBezTo>
                    <a:pt x="10799731" y="364326"/>
                    <a:pt x="10852569" y="367289"/>
                    <a:pt x="10905388" y="370627"/>
                  </a:cubicBezTo>
                  <a:cubicBezTo>
                    <a:pt x="10935470" y="372396"/>
                    <a:pt x="10965963" y="373421"/>
                    <a:pt x="10995602" y="376691"/>
                  </a:cubicBezTo>
                  <a:cubicBezTo>
                    <a:pt x="11034750" y="381032"/>
                    <a:pt x="11070168" y="386324"/>
                    <a:pt x="11107647" y="373405"/>
                  </a:cubicBezTo>
                  <a:cubicBezTo>
                    <a:pt x="11165372" y="353347"/>
                    <a:pt x="11236837" y="366060"/>
                    <a:pt x="11302440" y="364156"/>
                  </a:cubicBezTo>
                  <a:cubicBezTo>
                    <a:pt x="11319394" y="363708"/>
                    <a:pt x="11336655" y="364422"/>
                    <a:pt x="11353613" y="363785"/>
                  </a:cubicBezTo>
                  <a:cubicBezTo>
                    <a:pt x="11384961" y="362566"/>
                    <a:pt x="11415955" y="360947"/>
                    <a:pt x="11447323" y="359346"/>
                  </a:cubicBezTo>
                  <a:cubicBezTo>
                    <a:pt x="11452855" y="359066"/>
                    <a:pt x="11459104" y="359200"/>
                    <a:pt x="11464292" y="358519"/>
                  </a:cubicBezTo>
                  <a:cubicBezTo>
                    <a:pt x="11512058" y="353010"/>
                    <a:pt x="11559143" y="346321"/>
                    <a:pt x="11607560" y="342370"/>
                  </a:cubicBezTo>
                  <a:cubicBezTo>
                    <a:pt x="11631218" y="340368"/>
                    <a:pt x="11657295" y="341352"/>
                    <a:pt x="11681426" y="344335"/>
                  </a:cubicBezTo>
                  <a:cubicBezTo>
                    <a:pt x="11751997" y="352993"/>
                    <a:pt x="11821986" y="358760"/>
                    <a:pt x="11893565" y="355261"/>
                  </a:cubicBezTo>
                  <a:cubicBezTo>
                    <a:pt x="11921973" y="353889"/>
                    <a:pt x="11953288" y="360300"/>
                    <a:pt x="11983290" y="363588"/>
                  </a:cubicBezTo>
                  <a:lnTo>
                    <a:pt x="12192000" y="388018"/>
                  </a:lnTo>
                  <a:lnTo>
                    <a:pt x="12192000" y="577115"/>
                  </a:lnTo>
                  <a:lnTo>
                    <a:pt x="12157329" y="588862"/>
                  </a:lnTo>
                  <a:cubicBezTo>
                    <a:pt x="12118393" y="608572"/>
                    <a:pt x="12109715" y="605637"/>
                    <a:pt x="12066948" y="586034"/>
                  </a:cubicBezTo>
                  <a:cubicBezTo>
                    <a:pt x="12016991" y="563193"/>
                    <a:pt x="11965119" y="541779"/>
                    <a:pt x="11911344" y="521599"/>
                  </a:cubicBezTo>
                  <a:cubicBezTo>
                    <a:pt x="11894383" y="515178"/>
                    <a:pt x="11869417" y="514060"/>
                    <a:pt x="11847823" y="511785"/>
                  </a:cubicBezTo>
                  <a:cubicBezTo>
                    <a:pt x="11811233" y="507768"/>
                    <a:pt x="11773630" y="501982"/>
                    <a:pt x="11737547" y="502380"/>
                  </a:cubicBezTo>
                  <a:cubicBezTo>
                    <a:pt x="11702930" y="502855"/>
                    <a:pt x="11668388" y="508866"/>
                    <a:pt x="11636052" y="514993"/>
                  </a:cubicBezTo>
                  <a:cubicBezTo>
                    <a:pt x="11545722" y="532199"/>
                    <a:pt x="11462455" y="555118"/>
                    <a:pt x="11394706" y="590867"/>
                  </a:cubicBezTo>
                  <a:cubicBezTo>
                    <a:pt x="11385999" y="595562"/>
                    <a:pt x="11369016" y="596581"/>
                    <a:pt x="11354978" y="597561"/>
                  </a:cubicBezTo>
                  <a:cubicBezTo>
                    <a:pt x="11332076" y="599224"/>
                    <a:pt x="11308448" y="600655"/>
                    <a:pt x="11285306" y="599825"/>
                  </a:cubicBezTo>
                  <a:cubicBezTo>
                    <a:pt x="11172906" y="595841"/>
                    <a:pt x="11083430" y="617861"/>
                    <a:pt x="11008528" y="656670"/>
                  </a:cubicBezTo>
                  <a:cubicBezTo>
                    <a:pt x="10986971" y="667750"/>
                    <a:pt x="10970753" y="668236"/>
                    <a:pt x="10948735" y="652964"/>
                  </a:cubicBezTo>
                  <a:cubicBezTo>
                    <a:pt x="10923173" y="635218"/>
                    <a:pt x="10885031" y="639705"/>
                    <a:pt x="10850698" y="641721"/>
                  </a:cubicBezTo>
                  <a:cubicBezTo>
                    <a:pt x="10815269" y="643680"/>
                    <a:pt x="10779458" y="645811"/>
                    <a:pt x="10744026" y="647769"/>
                  </a:cubicBezTo>
                  <a:cubicBezTo>
                    <a:pt x="10717832" y="649066"/>
                    <a:pt x="10692021" y="650003"/>
                    <a:pt x="10666160" y="651891"/>
                  </a:cubicBezTo>
                  <a:cubicBezTo>
                    <a:pt x="10585627" y="657783"/>
                    <a:pt x="10513854" y="650969"/>
                    <a:pt x="10450521" y="616552"/>
                  </a:cubicBezTo>
                  <a:cubicBezTo>
                    <a:pt x="10402221" y="590175"/>
                    <a:pt x="10339099" y="579806"/>
                    <a:pt x="10271192" y="583498"/>
                  </a:cubicBezTo>
                  <a:cubicBezTo>
                    <a:pt x="10262701" y="584006"/>
                    <a:pt x="10251859" y="587254"/>
                    <a:pt x="10246067" y="585423"/>
                  </a:cubicBezTo>
                  <a:cubicBezTo>
                    <a:pt x="10158786" y="558528"/>
                    <a:pt x="10086634" y="594049"/>
                    <a:pt x="10005027" y="592252"/>
                  </a:cubicBezTo>
                  <a:cubicBezTo>
                    <a:pt x="9969004" y="591507"/>
                    <a:pt x="9931565" y="603664"/>
                    <a:pt x="9898681" y="613195"/>
                  </a:cubicBezTo>
                  <a:cubicBezTo>
                    <a:pt x="9853463" y="626281"/>
                    <a:pt x="9813049" y="639042"/>
                    <a:pt x="9753225" y="629038"/>
                  </a:cubicBezTo>
                  <a:cubicBezTo>
                    <a:pt x="9693404" y="618845"/>
                    <a:pt x="9637675" y="628898"/>
                    <a:pt x="9591376" y="648601"/>
                  </a:cubicBezTo>
                  <a:cubicBezTo>
                    <a:pt x="9556001" y="663537"/>
                    <a:pt x="9518120" y="663077"/>
                    <a:pt x="9472860" y="655936"/>
                  </a:cubicBezTo>
                  <a:cubicBezTo>
                    <a:pt x="9416283" y="647056"/>
                    <a:pt x="9357217" y="643578"/>
                    <a:pt x="9299788" y="636945"/>
                  </a:cubicBezTo>
                  <a:cubicBezTo>
                    <a:pt x="9287347" y="635531"/>
                    <a:pt x="9271710" y="632039"/>
                    <a:pt x="9264605" y="627087"/>
                  </a:cubicBezTo>
                  <a:cubicBezTo>
                    <a:pt x="9177661" y="565680"/>
                    <a:pt x="9051076" y="558473"/>
                    <a:pt x="8926435" y="549269"/>
                  </a:cubicBezTo>
                  <a:cubicBezTo>
                    <a:pt x="8850925" y="543595"/>
                    <a:pt x="8774954" y="539613"/>
                    <a:pt x="8698934" y="536583"/>
                  </a:cubicBezTo>
                  <a:cubicBezTo>
                    <a:pt x="8673232" y="535428"/>
                    <a:pt x="8645916" y="537050"/>
                    <a:pt x="8622862" y="541563"/>
                  </a:cubicBezTo>
                  <a:cubicBezTo>
                    <a:pt x="8574890" y="551069"/>
                    <a:pt x="8530403" y="564380"/>
                    <a:pt x="8482784" y="574094"/>
                  </a:cubicBezTo>
                  <a:cubicBezTo>
                    <a:pt x="8464923" y="577929"/>
                    <a:pt x="8442157" y="576927"/>
                    <a:pt x="8421565" y="576610"/>
                  </a:cubicBezTo>
                  <a:cubicBezTo>
                    <a:pt x="8385152" y="576229"/>
                    <a:pt x="8345023" y="569546"/>
                    <a:pt x="8313469" y="574762"/>
                  </a:cubicBezTo>
                  <a:cubicBezTo>
                    <a:pt x="8231431" y="588203"/>
                    <a:pt x="8155671" y="580227"/>
                    <a:pt x="8079520" y="558685"/>
                  </a:cubicBezTo>
                  <a:cubicBezTo>
                    <a:pt x="7972906" y="528487"/>
                    <a:pt x="7870782" y="525043"/>
                    <a:pt x="7773327" y="558854"/>
                  </a:cubicBezTo>
                  <a:cubicBezTo>
                    <a:pt x="7729470" y="574107"/>
                    <a:pt x="7688069" y="563543"/>
                    <a:pt x="7652477" y="547561"/>
                  </a:cubicBezTo>
                  <a:cubicBezTo>
                    <a:pt x="7611494" y="529005"/>
                    <a:pt x="7570974" y="522685"/>
                    <a:pt x="7522274" y="532150"/>
                  </a:cubicBezTo>
                  <a:cubicBezTo>
                    <a:pt x="7511488" y="534257"/>
                    <a:pt x="7496511" y="532136"/>
                    <a:pt x="7484080" y="530532"/>
                  </a:cubicBezTo>
                  <a:cubicBezTo>
                    <a:pt x="7413133" y="522044"/>
                    <a:pt x="7341987" y="510303"/>
                    <a:pt x="7282277" y="540177"/>
                  </a:cubicBezTo>
                  <a:cubicBezTo>
                    <a:pt x="7270558" y="546051"/>
                    <a:pt x="7251336" y="547713"/>
                    <a:pt x="7235690" y="551282"/>
                  </a:cubicBezTo>
                  <a:cubicBezTo>
                    <a:pt x="7170161" y="565782"/>
                    <a:pt x="7172820" y="564203"/>
                    <a:pt x="7116339" y="539494"/>
                  </a:cubicBezTo>
                  <a:cubicBezTo>
                    <a:pt x="7086841" y="526502"/>
                    <a:pt x="7045980" y="512724"/>
                    <a:pt x="7011067" y="511848"/>
                  </a:cubicBezTo>
                  <a:cubicBezTo>
                    <a:pt x="6800473" y="506533"/>
                    <a:pt x="6601893" y="468653"/>
                    <a:pt x="6403234" y="432296"/>
                  </a:cubicBezTo>
                  <a:cubicBezTo>
                    <a:pt x="6280760" y="409851"/>
                    <a:pt x="6160432" y="402592"/>
                    <a:pt x="6036273" y="412301"/>
                  </a:cubicBezTo>
                  <a:cubicBezTo>
                    <a:pt x="5946471" y="419425"/>
                    <a:pt x="5863077" y="395593"/>
                    <a:pt x="5780467" y="377910"/>
                  </a:cubicBezTo>
                  <a:cubicBezTo>
                    <a:pt x="5763357" y="374343"/>
                    <a:pt x="5747757" y="363033"/>
                    <a:pt x="5739051" y="353609"/>
                  </a:cubicBezTo>
                  <a:cubicBezTo>
                    <a:pt x="5707675" y="320294"/>
                    <a:pt x="5653252" y="312483"/>
                    <a:pt x="5583566" y="321995"/>
                  </a:cubicBezTo>
                  <a:cubicBezTo>
                    <a:pt x="5528347" y="329404"/>
                    <a:pt x="5477716" y="340486"/>
                    <a:pt x="5432030" y="362512"/>
                  </a:cubicBezTo>
                  <a:cubicBezTo>
                    <a:pt x="5378421" y="388318"/>
                    <a:pt x="5322767" y="418026"/>
                    <a:pt x="5241398" y="425781"/>
                  </a:cubicBezTo>
                  <a:cubicBezTo>
                    <a:pt x="5206262" y="429089"/>
                    <a:pt x="5176131" y="428273"/>
                    <a:pt x="5139710" y="421022"/>
                  </a:cubicBezTo>
                  <a:cubicBezTo>
                    <a:pt x="5069048" y="407018"/>
                    <a:pt x="4997864" y="396037"/>
                    <a:pt x="4929402" y="424310"/>
                  </a:cubicBezTo>
                  <a:cubicBezTo>
                    <a:pt x="4891785" y="439890"/>
                    <a:pt x="4841650" y="448519"/>
                    <a:pt x="4782793" y="441046"/>
                  </a:cubicBezTo>
                  <a:cubicBezTo>
                    <a:pt x="4709316" y="431663"/>
                    <a:pt x="4641426" y="442031"/>
                    <a:pt x="4577594" y="459290"/>
                  </a:cubicBezTo>
                  <a:cubicBezTo>
                    <a:pt x="4554816" y="465538"/>
                    <a:pt x="4527069" y="468279"/>
                    <a:pt x="4500826" y="470529"/>
                  </a:cubicBezTo>
                  <a:cubicBezTo>
                    <a:pt x="4440199" y="475746"/>
                    <a:pt x="4379252" y="479993"/>
                    <a:pt x="4317973" y="483649"/>
                  </a:cubicBezTo>
                  <a:cubicBezTo>
                    <a:pt x="4267762" y="486741"/>
                    <a:pt x="4217264" y="488292"/>
                    <a:pt x="4166722" y="490602"/>
                  </a:cubicBezTo>
                  <a:cubicBezTo>
                    <a:pt x="4111394" y="493045"/>
                    <a:pt x="4067073" y="503124"/>
                    <a:pt x="4042814" y="530660"/>
                  </a:cubicBezTo>
                  <a:cubicBezTo>
                    <a:pt x="4034996" y="539407"/>
                    <a:pt x="4017001" y="545715"/>
                    <a:pt x="4002653" y="552594"/>
                  </a:cubicBezTo>
                  <a:cubicBezTo>
                    <a:pt x="3992459" y="557592"/>
                    <a:pt x="3979023" y="561086"/>
                    <a:pt x="3969549" y="566312"/>
                  </a:cubicBezTo>
                  <a:cubicBezTo>
                    <a:pt x="3919896" y="593854"/>
                    <a:pt x="3870968" y="621622"/>
                    <a:pt x="3821685" y="649183"/>
                  </a:cubicBezTo>
                  <a:cubicBezTo>
                    <a:pt x="3816761" y="651788"/>
                    <a:pt x="3811445" y="654943"/>
                    <a:pt x="3805138" y="655947"/>
                  </a:cubicBezTo>
                  <a:cubicBezTo>
                    <a:pt x="3739817" y="666451"/>
                    <a:pt x="3673801" y="676154"/>
                    <a:pt x="3609177" y="687459"/>
                  </a:cubicBezTo>
                  <a:cubicBezTo>
                    <a:pt x="3584288" y="691878"/>
                    <a:pt x="3558597" y="697589"/>
                    <a:pt x="3539727" y="706521"/>
                  </a:cubicBezTo>
                  <a:cubicBezTo>
                    <a:pt x="3496714" y="726780"/>
                    <a:pt x="3457268" y="749132"/>
                    <a:pt x="3396572" y="755681"/>
                  </a:cubicBezTo>
                  <a:cubicBezTo>
                    <a:pt x="3378807" y="757611"/>
                    <a:pt x="3357809" y="758036"/>
                    <a:pt x="3341054" y="754679"/>
                  </a:cubicBezTo>
                  <a:cubicBezTo>
                    <a:pt x="3272962" y="740809"/>
                    <a:pt x="3206471" y="724541"/>
                    <a:pt x="3138775" y="710120"/>
                  </a:cubicBezTo>
                  <a:cubicBezTo>
                    <a:pt x="3095820" y="701191"/>
                    <a:pt x="3056969" y="691141"/>
                    <a:pt x="3037283" y="666453"/>
                  </a:cubicBezTo>
                  <a:cubicBezTo>
                    <a:pt x="3031764" y="659487"/>
                    <a:pt x="3015626" y="651391"/>
                    <a:pt x="3002117" y="649347"/>
                  </a:cubicBezTo>
                  <a:cubicBezTo>
                    <a:pt x="2915220" y="636209"/>
                    <a:pt x="2829194" y="627503"/>
                    <a:pt x="2747294" y="652400"/>
                  </a:cubicBezTo>
                  <a:cubicBezTo>
                    <a:pt x="2730084" y="657794"/>
                    <a:pt x="2698519" y="656140"/>
                    <a:pt x="2676273" y="652304"/>
                  </a:cubicBezTo>
                  <a:cubicBezTo>
                    <a:pt x="2590546" y="637890"/>
                    <a:pt x="2508883" y="630176"/>
                    <a:pt x="2432360" y="657836"/>
                  </a:cubicBezTo>
                  <a:cubicBezTo>
                    <a:pt x="2423352" y="661179"/>
                    <a:pt x="2395274" y="656272"/>
                    <a:pt x="2382311" y="650824"/>
                  </a:cubicBezTo>
                  <a:cubicBezTo>
                    <a:pt x="2257393" y="597728"/>
                    <a:pt x="2187724" y="592930"/>
                    <a:pt x="2055134" y="630053"/>
                  </a:cubicBezTo>
                  <a:cubicBezTo>
                    <a:pt x="2046542" y="632464"/>
                    <a:pt x="2035364" y="635121"/>
                    <a:pt x="2031829" y="639324"/>
                  </a:cubicBezTo>
                  <a:cubicBezTo>
                    <a:pt x="2007977" y="666120"/>
                    <a:pt x="1960229" y="664380"/>
                    <a:pt x="1912764" y="664183"/>
                  </a:cubicBezTo>
                  <a:cubicBezTo>
                    <a:pt x="1860521" y="663924"/>
                    <a:pt x="1808236" y="664426"/>
                    <a:pt x="1755637" y="663960"/>
                  </a:cubicBezTo>
                  <a:cubicBezTo>
                    <a:pt x="1746439" y="663859"/>
                    <a:pt x="1736243" y="661799"/>
                    <a:pt x="1727159" y="659605"/>
                  </a:cubicBezTo>
                  <a:cubicBezTo>
                    <a:pt x="1692256" y="651480"/>
                    <a:pt x="1658604" y="640559"/>
                    <a:pt x="1622470" y="634850"/>
                  </a:cubicBezTo>
                  <a:cubicBezTo>
                    <a:pt x="1544362" y="622552"/>
                    <a:pt x="1469248" y="602210"/>
                    <a:pt x="1385955" y="604522"/>
                  </a:cubicBezTo>
                  <a:cubicBezTo>
                    <a:pt x="1371585" y="604913"/>
                    <a:pt x="1355357" y="598530"/>
                    <a:pt x="1340055" y="595629"/>
                  </a:cubicBezTo>
                  <a:cubicBezTo>
                    <a:pt x="1312351" y="590552"/>
                    <a:pt x="1285460" y="583993"/>
                    <a:pt x="1257271" y="581180"/>
                  </a:cubicBezTo>
                  <a:cubicBezTo>
                    <a:pt x="1182583" y="573830"/>
                    <a:pt x="1107142" y="566824"/>
                    <a:pt x="1031914" y="562692"/>
                  </a:cubicBezTo>
                  <a:cubicBezTo>
                    <a:pt x="995593" y="560597"/>
                    <a:pt x="958880" y="565923"/>
                    <a:pt x="922031" y="566853"/>
                  </a:cubicBezTo>
                  <a:cubicBezTo>
                    <a:pt x="905446" y="567320"/>
                    <a:pt x="878533" y="568199"/>
                    <a:pt x="873250" y="563724"/>
                  </a:cubicBezTo>
                  <a:cubicBezTo>
                    <a:pt x="832343" y="529722"/>
                    <a:pt x="772202" y="532674"/>
                    <a:pt x="711627" y="529880"/>
                  </a:cubicBezTo>
                  <a:cubicBezTo>
                    <a:pt x="577999" y="523641"/>
                    <a:pt x="447408" y="543696"/>
                    <a:pt x="311112" y="525106"/>
                  </a:cubicBezTo>
                  <a:cubicBezTo>
                    <a:pt x="271645" y="519795"/>
                    <a:pt x="226936" y="530235"/>
                    <a:pt x="184145" y="532188"/>
                  </a:cubicBezTo>
                  <a:cubicBezTo>
                    <a:pt x="162015" y="533128"/>
                    <a:pt x="137665" y="534333"/>
                    <a:pt x="116886" y="530572"/>
                  </a:cubicBezTo>
                  <a:cubicBezTo>
                    <a:pt x="84810" y="524693"/>
                    <a:pt x="54011" y="515448"/>
                    <a:pt x="23941" y="506433"/>
                  </a:cubicBezTo>
                  <a:lnTo>
                    <a:pt x="0" y="502149"/>
                  </a:lnTo>
                  <a:close/>
                </a:path>
              </a:pathLst>
            </a:cu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381000" dist="1524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40A04EE-8E37-4C28-B09B-A9593A4AAB0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959818"/>
              <a:ext cx="12192000" cy="757168"/>
            </a:xfrm>
            <a:custGeom>
              <a:avLst/>
              <a:gdLst>
                <a:gd name="connsiteX0" fmla="*/ 0 w 12192000"/>
                <a:gd name="connsiteY0" fmla="*/ 0 h 757168"/>
                <a:gd name="connsiteX1" fmla="*/ 41653 w 12192000"/>
                <a:gd name="connsiteY1" fmla="*/ 6945 h 757168"/>
                <a:gd name="connsiteX2" fmla="*/ 81317 w 12192000"/>
                <a:gd name="connsiteY2" fmla="*/ 15509 h 757168"/>
                <a:gd name="connsiteX3" fmla="*/ 114150 w 12192000"/>
                <a:gd name="connsiteY3" fmla="*/ 28105 h 757168"/>
                <a:gd name="connsiteX4" fmla="*/ 214865 w 12192000"/>
                <a:gd name="connsiteY4" fmla="*/ 58374 h 757168"/>
                <a:gd name="connsiteX5" fmla="*/ 299237 w 12192000"/>
                <a:gd name="connsiteY5" fmla="*/ 63560 h 757168"/>
                <a:gd name="connsiteX6" fmla="*/ 415570 w 12192000"/>
                <a:gd name="connsiteY6" fmla="*/ 83774 h 757168"/>
                <a:gd name="connsiteX7" fmla="*/ 633210 w 12192000"/>
                <a:gd name="connsiteY7" fmla="*/ 109108 h 757168"/>
                <a:gd name="connsiteX8" fmla="*/ 677567 w 12192000"/>
                <a:gd name="connsiteY8" fmla="*/ 119446 h 757168"/>
                <a:gd name="connsiteX9" fmla="*/ 946429 w 12192000"/>
                <a:gd name="connsiteY9" fmla="*/ 171502 h 757168"/>
                <a:gd name="connsiteX10" fmla="*/ 1163367 w 12192000"/>
                <a:gd name="connsiteY10" fmla="*/ 182106 h 757168"/>
                <a:gd name="connsiteX11" fmla="*/ 1180337 w 12192000"/>
                <a:gd name="connsiteY11" fmla="*/ 181279 h 757168"/>
                <a:gd name="connsiteX12" fmla="*/ 1263939 w 12192000"/>
                <a:gd name="connsiteY12" fmla="*/ 173070 h 757168"/>
                <a:gd name="connsiteX13" fmla="*/ 1392213 w 12192000"/>
                <a:gd name="connsiteY13" fmla="*/ 183225 h 757168"/>
                <a:gd name="connsiteX14" fmla="*/ 1479752 w 12192000"/>
                <a:gd name="connsiteY14" fmla="*/ 205174 h 757168"/>
                <a:gd name="connsiteX15" fmla="*/ 1589813 w 12192000"/>
                <a:gd name="connsiteY15" fmla="*/ 211706 h 757168"/>
                <a:gd name="connsiteX16" fmla="*/ 1716264 w 12192000"/>
                <a:gd name="connsiteY16" fmla="*/ 207459 h 757168"/>
                <a:gd name="connsiteX17" fmla="*/ 1772900 w 12192000"/>
                <a:gd name="connsiteY17" fmla="*/ 208137 h 757168"/>
                <a:gd name="connsiteX18" fmla="*/ 1929319 w 12192000"/>
                <a:gd name="connsiteY18" fmla="*/ 193822 h 757168"/>
                <a:gd name="connsiteX19" fmla="*/ 2021514 w 12192000"/>
                <a:gd name="connsiteY19" fmla="*/ 204186 h 757168"/>
                <a:gd name="connsiteX20" fmla="*/ 2111753 w 12192000"/>
                <a:gd name="connsiteY20" fmla="*/ 223797 h 757168"/>
                <a:gd name="connsiteX21" fmla="*/ 2169356 w 12192000"/>
                <a:gd name="connsiteY21" fmla="*/ 241125 h 757168"/>
                <a:gd name="connsiteX22" fmla="*/ 2286638 w 12192000"/>
                <a:gd name="connsiteY22" fmla="*/ 257382 h 757168"/>
                <a:gd name="connsiteX23" fmla="*/ 2308368 w 12192000"/>
                <a:gd name="connsiteY23" fmla="*/ 256995 h 757168"/>
                <a:gd name="connsiteX24" fmla="*/ 2660621 w 12192000"/>
                <a:gd name="connsiteY24" fmla="*/ 262863 h 757168"/>
                <a:gd name="connsiteX25" fmla="*/ 2801134 w 12192000"/>
                <a:gd name="connsiteY25" fmla="*/ 250006 h 757168"/>
                <a:gd name="connsiteX26" fmla="*/ 2830994 w 12192000"/>
                <a:gd name="connsiteY26" fmla="*/ 249091 h 757168"/>
                <a:gd name="connsiteX27" fmla="*/ 3129084 w 12192000"/>
                <a:gd name="connsiteY27" fmla="*/ 242009 h 757168"/>
                <a:gd name="connsiteX28" fmla="*/ 3162162 w 12192000"/>
                <a:gd name="connsiteY28" fmla="*/ 242789 h 757168"/>
                <a:gd name="connsiteX29" fmla="*/ 3254072 w 12192000"/>
                <a:gd name="connsiteY29" fmla="*/ 251612 h 757168"/>
                <a:gd name="connsiteX30" fmla="*/ 3473491 w 12192000"/>
                <a:gd name="connsiteY30" fmla="*/ 221903 h 757168"/>
                <a:gd name="connsiteX31" fmla="*/ 3691860 w 12192000"/>
                <a:gd name="connsiteY31" fmla="*/ 219228 h 757168"/>
                <a:gd name="connsiteX32" fmla="*/ 3811494 w 12192000"/>
                <a:gd name="connsiteY32" fmla="*/ 225691 h 757168"/>
                <a:gd name="connsiteX33" fmla="*/ 3897533 w 12192000"/>
                <a:gd name="connsiteY33" fmla="*/ 220087 h 757168"/>
                <a:gd name="connsiteX34" fmla="*/ 4109430 w 12192000"/>
                <a:gd name="connsiteY34" fmla="*/ 200477 h 757168"/>
                <a:gd name="connsiteX35" fmla="*/ 4208772 w 12192000"/>
                <a:gd name="connsiteY35" fmla="*/ 200914 h 757168"/>
                <a:gd name="connsiteX36" fmla="*/ 4314641 w 12192000"/>
                <a:gd name="connsiteY36" fmla="*/ 196159 h 757168"/>
                <a:gd name="connsiteX37" fmla="*/ 4577622 w 12192000"/>
                <a:gd name="connsiteY37" fmla="*/ 163774 h 757168"/>
                <a:gd name="connsiteX38" fmla="*/ 4790345 w 12192000"/>
                <a:gd name="connsiteY38" fmla="*/ 177592 h 757168"/>
                <a:gd name="connsiteX39" fmla="*/ 4926164 w 12192000"/>
                <a:gd name="connsiteY39" fmla="*/ 184139 h 757168"/>
                <a:gd name="connsiteX40" fmla="*/ 5088812 w 12192000"/>
                <a:gd name="connsiteY40" fmla="*/ 177401 h 757168"/>
                <a:gd name="connsiteX41" fmla="*/ 5222466 w 12192000"/>
                <a:gd name="connsiteY41" fmla="*/ 162082 h 757168"/>
                <a:gd name="connsiteX42" fmla="*/ 5406528 w 12192000"/>
                <a:gd name="connsiteY42" fmla="*/ 153987 h 757168"/>
                <a:gd name="connsiteX43" fmla="*/ 5590716 w 12192000"/>
                <a:gd name="connsiteY43" fmla="*/ 129490 h 757168"/>
                <a:gd name="connsiteX44" fmla="*/ 5719429 w 12192000"/>
                <a:gd name="connsiteY44" fmla="*/ 110099 h 757168"/>
                <a:gd name="connsiteX45" fmla="*/ 5897895 w 12192000"/>
                <a:gd name="connsiteY45" fmla="*/ 96368 h 757168"/>
                <a:gd name="connsiteX46" fmla="*/ 6169957 w 12192000"/>
                <a:gd name="connsiteY46" fmla="*/ 94411 h 757168"/>
                <a:gd name="connsiteX47" fmla="*/ 6294827 w 12192000"/>
                <a:gd name="connsiteY47" fmla="*/ 99236 h 757168"/>
                <a:gd name="connsiteX48" fmla="*/ 6494261 w 12192000"/>
                <a:gd name="connsiteY48" fmla="*/ 71724 h 757168"/>
                <a:gd name="connsiteX49" fmla="*/ 6579627 w 12192000"/>
                <a:gd name="connsiteY49" fmla="*/ 57883 h 757168"/>
                <a:gd name="connsiteX50" fmla="*/ 6654800 w 12192000"/>
                <a:gd name="connsiteY50" fmla="*/ 77086 h 757168"/>
                <a:gd name="connsiteX51" fmla="*/ 6703059 w 12192000"/>
                <a:gd name="connsiteY51" fmla="*/ 97166 h 757168"/>
                <a:gd name="connsiteX52" fmla="*/ 6859445 w 12192000"/>
                <a:gd name="connsiteY52" fmla="*/ 90481 h 757168"/>
                <a:gd name="connsiteX53" fmla="*/ 7025414 w 12192000"/>
                <a:gd name="connsiteY53" fmla="*/ 83536 h 757168"/>
                <a:gd name="connsiteX54" fmla="*/ 7144137 w 12192000"/>
                <a:gd name="connsiteY54" fmla="*/ 79264 h 757168"/>
                <a:gd name="connsiteX55" fmla="*/ 7291235 w 12192000"/>
                <a:gd name="connsiteY55" fmla="*/ 95367 h 757168"/>
                <a:gd name="connsiteX56" fmla="*/ 7407395 w 12192000"/>
                <a:gd name="connsiteY56" fmla="*/ 104888 h 757168"/>
                <a:gd name="connsiteX57" fmla="*/ 7500837 w 12192000"/>
                <a:gd name="connsiteY57" fmla="*/ 119515 h 757168"/>
                <a:gd name="connsiteX58" fmla="*/ 7533567 w 12192000"/>
                <a:gd name="connsiteY58" fmla="*/ 126955 h 757168"/>
                <a:gd name="connsiteX59" fmla="*/ 7792910 w 12192000"/>
                <a:gd name="connsiteY59" fmla="*/ 185188 h 757168"/>
                <a:gd name="connsiteX60" fmla="*/ 8070699 w 12192000"/>
                <a:gd name="connsiteY60" fmla="*/ 235423 h 757168"/>
                <a:gd name="connsiteX61" fmla="*/ 8253177 w 12192000"/>
                <a:gd name="connsiteY61" fmla="*/ 222473 h 757168"/>
                <a:gd name="connsiteX62" fmla="*/ 8320683 w 12192000"/>
                <a:gd name="connsiteY62" fmla="*/ 226393 h 757168"/>
                <a:gd name="connsiteX63" fmla="*/ 8631438 w 12192000"/>
                <a:gd name="connsiteY63" fmla="*/ 237528 h 757168"/>
                <a:gd name="connsiteX64" fmla="*/ 8686410 w 12192000"/>
                <a:gd name="connsiteY64" fmla="*/ 234877 h 757168"/>
                <a:gd name="connsiteX65" fmla="*/ 8980658 w 12192000"/>
                <a:gd name="connsiteY65" fmla="*/ 273001 h 757168"/>
                <a:gd name="connsiteX66" fmla="*/ 9087625 w 12192000"/>
                <a:gd name="connsiteY66" fmla="*/ 282423 h 757168"/>
                <a:gd name="connsiteX67" fmla="*/ 9186017 w 12192000"/>
                <a:gd name="connsiteY67" fmla="*/ 293875 h 757168"/>
                <a:gd name="connsiteX68" fmla="*/ 9323931 w 12192000"/>
                <a:gd name="connsiteY68" fmla="*/ 302628 h 757168"/>
                <a:gd name="connsiteX69" fmla="*/ 9467213 w 12192000"/>
                <a:gd name="connsiteY69" fmla="*/ 307275 h 757168"/>
                <a:gd name="connsiteX70" fmla="*/ 9626826 w 12192000"/>
                <a:gd name="connsiteY70" fmla="*/ 316213 h 757168"/>
                <a:gd name="connsiteX71" fmla="*/ 9689696 w 12192000"/>
                <a:gd name="connsiteY71" fmla="*/ 324467 h 757168"/>
                <a:gd name="connsiteX72" fmla="*/ 9860526 w 12192000"/>
                <a:gd name="connsiteY72" fmla="*/ 329986 h 757168"/>
                <a:gd name="connsiteX73" fmla="*/ 9949775 w 12192000"/>
                <a:gd name="connsiteY73" fmla="*/ 340386 h 757168"/>
                <a:gd name="connsiteX74" fmla="*/ 10097252 w 12192000"/>
                <a:gd name="connsiteY74" fmla="*/ 349262 h 757168"/>
                <a:gd name="connsiteX75" fmla="*/ 10145261 w 12192000"/>
                <a:gd name="connsiteY75" fmla="*/ 353113 h 757168"/>
                <a:gd name="connsiteX76" fmla="*/ 10188159 w 12192000"/>
                <a:gd name="connsiteY76" fmla="*/ 356124 h 757168"/>
                <a:gd name="connsiteX77" fmla="*/ 10336144 w 12192000"/>
                <a:gd name="connsiteY77" fmla="*/ 348235 h 757168"/>
                <a:gd name="connsiteX78" fmla="*/ 10466847 w 12192000"/>
                <a:gd name="connsiteY78" fmla="*/ 354131 h 757168"/>
                <a:gd name="connsiteX79" fmla="*/ 10696514 w 12192000"/>
                <a:gd name="connsiteY79" fmla="*/ 353575 h 757168"/>
                <a:gd name="connsiteX80" fmla="*/ 10746932 w 12192000"/>
                <a:gd name="connsiteY80" fmla="*/ 360606 h 757168"/>
                <a:gd name="connsiteX81" fmla="*/ 10905388 w 12192000"/>
                <a:gd name="connsiteY81" fmla="*/ 370627 h 757168"/>
                <a:gd name="connsiteX82" fmla="*/ 10995602 w 12192000"/>
                <a:gd name="connsiteY82" fmla="*/ 376691 h 757168"/>
                <a:gd name="connsiteX83" fmla="*/ 11107647 w 12192000"/>
                <a:gd name="connsiteY83" fmla="*/ 373405 h 757168"/>
                <a:gd name="connsiteX84" fmla="*/ 11302440 w 12192000"/>
                <a:gd name="connsiteY84" fmla="*/ 364156 h 757168"/>
                <a:gd name="connsiteX85" fmla="*/ 11353613 w 12192000"/>
                <a:gd name="connsiteY85" fmla="*/ 363785 h 757168"/>
                <a:gd name="connsiteX86" fmla="*/ 11447323 w 12192000"/>
                <a:gd name="connsiteY86" fmla="*/ 359346 h 757168"/>
                <a:gd name="connsiteX87" fmla="*/ 11464292 w 12192000"/>
                <a:gd name="connsiteY87" fmla="*/ 358519 h 757168"/>
                <a:gd name="connsiteX88" fmla="*/ 11607560 w 12192000"/>
                <a:gd name="connsiteY88" fmla="*/ 342370 h 757168"/>
                <a:gd name="connsiteX89" fmla="*/ 11681426 w 12192000"/>
                <a:gd name="connsiteY89" fmla="*/ 344335 h 757168"/>
                <a:gd name="connsiteX90" fmla="*/ 11893565 w 12192000"/>
                <a:gd name="connsiteY90" fmla="*/ 355261 h 757168"/>
                <a:gd name="connsiteX91" fmla="*/ 11983290 w 12192000"/>
                <a:gd name="connsiteY91" fmla="*/ 363588 h 757168"/>
                <a:gd name="connsiteX92" fmla="*/ 12192000 w 12192000"/>
                <a:gd name="connsiteY92" fmla="*/ 388018 h 757168"/>
                <a:gd name="connsiteX93" fmla="*/ 12192000 w 12192000"/>
                <a:gd name="connsiteY93" fmla="*/ 577115 h 757168"/>
                <a:gd name="connsiteX94" fmla="*/ 12157329 w 12192000"/>
                <a:gd name="connsiteY94" fmla="*/ 588862 h 757168"/>
                <a:gd name="connsiteX95" fmla="*/ 12066948 w 12192000"/>
                <a:gd name="connsiteY95" fmla="*/ 586034 h 757168"/>
                <a:gd name="connsiteX96" fmla="*/ 11911344 w 12192000"/>
                <a:gd name="connsiteY96" fmla="*/ 521599 h 757168"/>
                <a:gd name="connsiteX97" fmla="*/ 11847823 w 12192000"/>
                <a:gd name="connsiteY97" fmla="*/ 511785 h 757168"/>
                <a:gd name="connsiteX98" fmla="*/ 11737547 w 12192000"/>
                <a:gd name="connsiteY98" fmla="*/ 502380 h 757168"/>
                <a:gd name="connsiteX99" fmla="*/ 11636052 w 12192000"/>
                <a:gd name="connsiteY99" fmla="*/ 514993 h 757168"/>
                <a:gd name="connsiteX100" fmla="*/ 11394706 w 12192000"/>
                <a:gd name="connsiteY100" fmla="*/ 590867 h 757168"/>
                <a:gd name="connsiteX101" fmla="*/ 11354978 w 12192000"/>
                <a:gd name="connsiteY101" fmla="*/ 597561 h 757168"/>
                <a:gd name="connsiteX102" fmla="*/ 11285306 w 12192000"/>
                <a:gd name="connsiteY102" fmla="*/ 599825 h 757168"/>
                <a:gd name="connsiteX103" fmla="*/ 11008528 w 12192000"/>
                <a:gd name="connsiteY103" fmla="*/ 656670 h 757168"/>
                <a:gd name="connsiteX104" fmla="*/ 10948735 w 12192000"/>
                <a:gd name="connsiteY104" fmla="*/ 652964 h 757168"/>
                <a:gd name="connsiteX105" fmla="*/ 10850698 w 12192000"/>
                <a:gd name="connsiteY105" fmla="*/ 641721 h 757168"/>
                <a:gd name="connsiteX106" fmla="*/ 10744026 w 12192000"/>
                <a:gd name="connsiteY106" fmla="*/ 647769 h 757168"/>
                <a:gd name="connsiteX107" fmla="*/ 10666160 w 12192000"/>
                <a:gd name="connsiteY107" fmla="*/ 651891 h 757168"/>
                <a:gd name="connsiteX108" fmla="*/ 10450521 w 12192000"/>
                <a:gd name="connsiteY108" fmla="*/ 616552 h 757168"/>
                <a:gd name="connsiteX109" fmla="*/ 10271192 w 12192000"/>
                <a:gd name="connsiteY109" fmla="*/ 583498 h 757168"/>
                <a:gd name="connsiteX110" fmla="*/ 10246067 w 12192000"/>
                <a:gd name="connsiteY110" fmla="*/ 585423 h 757168"/>
                <a:gd name="connsiteX111" fmla="*/ 10005027 w 12192000"/>
                <a:gd name="connsiteY111" fmla="*/ 592252 h 757168"/>
                <a:gd name="connsiteX112" fmla="*/ 9898681 w 12192000"/>
                <a:gd name="connsiteY112" fmla="*/ 613195 h 757168"/>
                <a:gd name="connsiteX113" fmla="*/ 9753225 w 12192000"/>
                <a:gd name="connsiteY113" fmla="*/ 629038 h 757168"/>
                <a:gd name="connsiteX114" fmla="*/ 9591376 w 12192000"/>
                <a:gd name="connsiteY114" fmla="*/ 648601 h 757168"/>
                <a:gd name="connsiteX115" fmla="*/ 9472860 w 12192000"/>
                <a:gd name="connsiteY115" fmla="*/ 655936 h 757168"/>
                <a:gd name="connsiteX116" fmla="*/ 9299788 w 12192000"/>
                <a:gd name="connsiteY116" fmla="*/ 636945 h 757168"/>
                <a:gd name="connsiteX117" fmla="*/ 9264605 w 12192000"/>
                <a:gd name="connsiteY117" fmla="*/ 627087 h 757168"/>
                <a:gd name="connsiteX118" fmla="*/ 8926435 w 12192000"/>
                <a:gd name="connsiteY118" fmla="*/ 549269 h 757168"/>
                <a:gd name="connsiteX119" fmla="*/ 8698934 w 12192000"/>
                <a:gd name="connsiteY119" fmla="*/ 536583 h 757168"/>
                <a:gd name="connsiteX120" fmla="*/ 8622862 w 12192000"/>
                <a:gd name="connsiteY120" fmla="*/ 541563 h 757168"/>
                <a:gd name="connsiteX121" fmla="*/ 8482784 w 12192000"/>
                <a:gd name="connsiteY121" fmla="*/ 574094 h 757168"/>
                <a:gd name="connsiteX122" fmla="*/ 8421565 w 12192000"/>
                <a:gd name="connsiteY122" fmla="*/ 576610 h 757168"/>
                <a:gd name="connsiteX123" fmla="*/ 8313469 w 12192000"/>
                <a:gd name="connsiteY123" fmla="*/ 574762 h 757168"/>
                <a:gd name="connsiteX124" fmla="*/ 8079520 w 12192000"/>
                <a:gd name="connsiteY124" fmla="*/ 558685 h 757168"/>
                <a:gd name="connsiteX125" fmla="*/ 7773327 w 12192000"/>
                <a:gd name="connsiteY125" fmla="*/ 558854 h 757168"/>
                <a:gd name="connsiteX126" fmla="*/ 7652477 w 12192000"/>
                <a:gd name="connsiteY126" fmla="*/ 547561 h 757168"/>
                <a:gd name="connsiteX127" fmla="*/ 7522274 w 12192000"/>
                <a:gd name="connsiteY127" fmla="*/ 532150 h 757168"/>
                <a:gd name="connsiteX128" fmla="*/ 7484080 w 12192000"/>
                <a:gd name="connsiteY128" fmla="*/ 530532 h 757168"/>
                <a:gd name="connsiteX129" fmla="*/ 7282277 w 12192000"/>
                <a:gd name="connsiteY129" fmla="*/ 540177 h 757168"/>
                <a:gd name="connsiteX130" fmla="*/ 7235690 w 12192000"/>
                <a:gd name="connsiteY130" fmla="*/ 551282 h 757168"/>
                <a:gd name="connsiteX131" fmla="*/ 7116339 w 12192000"/>
                <a:gd name="connsiteY131" fmla="*/ 539494 h 757168"/>
                <a:gd name="connsiteX132" fmla="*/ 7011067 w 12192000"/>
                <a:gd name="connsiteY132" fmla="*/ 511848 h 757168"/>
                <a:gd name="connsiteX133" fmla="*/ 6403234 w 12192000"/>
                <a:gd name="connsiteY133" fmla="*/ 432296 h 757168"/>
                <a:gd name="connsiteX134" fmla="*/ 6036273 w 12192000"/>
                <a:gd name="connsiteY134" fmla="*/ 412301 h 757168"/>
                <a:gd name="connsiteX135" fmla="*/ 5780467 w 12192000"/>
                <a:gd name="connsiteY135" fmla="*/ 377910 h 757168"/>
                <a:gd name="connsiteX136" fmla="*/ 5739051 w 12192000"/>
                <a:gd name="connsiteY136" fmla="*/ 353609 h 757168"/>
                <a:gd name="connsiteX137" fmla="*/ 5583566 w 12192000"/>
                <a:gd name="connsiteY137" fmla="*/ 321995 h 757168"/>
                <a:gd name="connsiteX138" fmla="*/ 5432030 w 12192000"/>
                <a:gd name="connsiteY138" fmla="*/ 362512 h 757168"/>
                <a:gd name="connsiteX139" fmla="*/ 5241398 w 12192000"/>
                <a:gd name="connsiteY139" fmla="*/ 425781 h 757168"/>
                <a:gd name="connsiteX140" fmla="*/ 5139710 w 12192000"/>
                <a:gd name="connsiteY140" fmla="*/ 421022 h 757168"/>
                <a:gd name="connsiteX141" fmla="*/ 4929402 w 12192000"/>
                <a:gd name="connsiteY141" fmla="*/ 424310 h 757168"/>
                <a:gd name="connsiteX142" fmla="*/ 4782793 w 12192000"/>
                <a:gd name="connsiteY142" fmla="*/ 441046 h 757168"/>
                <a:gd name="connsiteX143" fmla="*/ 4577594 w 12192000"/>
                <a:gd name="connsiteY143" fmla="*/ 459290 h 757168"/>
                <a:gd name="connsiteX144" fmla="*/ 4500826 w 12192000"/>
                <a:gd name="connsiteY144" fmla="*/ 470529 h 757168"/>
                <a:gd name="connsiteX145" fmla="*/ 4317973 w 12192000"/>
                <a:gd name="connsiteY145" fmla="*/ 483649 h 757168"/>
                <a:gd name="connsiteX146" fmla="*/ 4166722 w 12192000"/>
                <a:gd name="connsiteY146" fmla="*/ 490602 h 757168"/>
                <a:gd name="connsiteX147" fmla="*/ 4042814 w 12192000"/>
                <a:gd name="connsiteY147" fmla="*/ 530660 h 757168"/>
                <a:gd name="connsiteX148" fmla="*/ 4002653 w 12192000"/>
                <a:gd name="connsiteY148" fmla="*/ 552594 h 757168"/>
                <a:gd name="connsiteX149" fmla="*/ 3969549 w 12192000"/>
                <a:gd name="connsiteY149" fmla="*/ 566312 h 757168"/>
                <a:gd name="connsiteX150" fmla="*/ 3821685 w 12192000"/>
                <a:gd name="connsiteY150" fmla="*/ 649183 h 757168"/>
                <a:gd name="connsiteX151" fmla="*/ 3805138 w 12192000"/>
                <a:gd name="connsiteY151" fmla="*/ 655947 h 757168"/>
                <a:gd name="connsiteX152" fmla="*/ 3609177 w 12192000"/>
                <a:gd name="connsiteY152" fmla="*/ 687459 h 757168"/>
                <a:gd name="connsiteX153" fmla="*/ 3539727 w 12192000"/>
                <a:gd name="connsiteY153" fmla="*/ 706521 h 757168"/>
                <a:gd name="connsiteX154" fmla="*/ 3396572 w 12192000"/>
                <a:gd name="connsiteY154" fmla="*/ 755681 h 757168"/>
                <a:gd name="connsiteX155" fmla="*/ 3341054 w 12192000"/>
                <a:gd name="connsiteY155" fmla="*/ 754679 h 757168"/>
                <a:gd name="connsiteX156" fmla="*/ 3138775 w 12192000"/>
                <a:gd name="connsiteY156" fmla="*/ 710120 h 757168"/>
                <a:gd name="connsiteX157" fmla="*/ 3037283 w 12192000"/>
                <a:gd name="connsiteY157" fmla="*/ 666453 h 757168"/>
                <a:gd name="connsiteX158" fmla="*/ 3002117 w 12192000"/>
                <a:gd name="connsiteY158" fmla="*/ 649347 h 757168"/>
                <a:gd name="connsiteX159" fmla="*/ 2747294 w 12192000"/>
                <a:gd name="connsiteY159" fmla="*/ 652400 h 757168"/>
                <a:gd name="connsiteX160" fmla="*/ 2676273 w 12192000"/>
                <a:gd name="connsiteY160" fmla="*/ 652304 h 757168"/>
                <a:gd name="connsiteX161" fmla="*/ 2432360 w 12192000"/>
                <a:gd name="connsiteY161" fmla="*/ 657836 h 757168"/>
                <a:gd name="connsiteX162" fmla="*/ 2382311 w 12192000"/>
                <a:gd name="connsiteY162" fmla="*/ 650824 h 757168"/>
                <a:gd name="connsiteX163" fmla="*/ 2055134 w 12192000"/>
                <a:gd name="connsiteY163" fmla="*/ 630053 h 757168"/>
                <a:gd name="connsiteX164" fmla="*/ 2031829 w 12192000"/>
                <a:gd name="connsiteY164" fmla="*/ 639324 h 757168"/>
                <a:gd name="connsiteX165" fmla="*/ 1912764 w 12192000"/>
                <a:gd name="connsiteY165" fmla="*/ 664183 h 757168"/>
                <a:gd name="connsiteX166" fmla="*/ 1755637 w 12192000"/>
                <a:gd name="connsiteY166" fmla="*/ 663960 h 757168"/>
                <a:gd name="connsiteX167" fmla="*/ 1727159 w 12192000"/>
                <a:gd name="connsiteY167" fmla="*/ 659605 h 757168"/>
                <a:gd name="connsiteX168" fmla="*/ 1622470 w 12192000"/>
                <a:gd name="connsiteY168" fmla="*/ 634850 h 757168"/>
                <a:gd name="connsiteX169" fmla="*/ 1385955 w 12192000"/>
                <a:gd name="connsiteY169" fmla="*/ 604522 h 757168"/>
                <a:gd name="connsiteX170" fmla="*/ 1340055 w 12192000"/>
                <a:gd name="connsiteY170" fmla="*/ 595629 h 757168"/>
                <a:gd name="connsiteX171" fmla="*/ 1257271 w 12192000"/>
                <a:gd name="connsiteY171" fmla="*/ 581180 h 757168"/>
                <a:gd name="connsiteX172" fmla="*/ 1031914 w 12192000"/>
                <a:gd name="connsiteY172" fmla="*/ 562692 h 757168"/>
                <a:gd name="connsiteX173" fmla="*/ 922031 w 12192000"/>
                <a:gd name="connsiteY173" fmla="*/ 566853 h 757168"/>
                <a:gd name="connsiteX174" fmla="*/ 873250 w 12192000"/>
                <a:gd name="connsiteY174" fmla="*/ 563724 h 757168"/>
                <a:gd name="connsiteX175" fmla="*/ 711627 w 12192000"/>
                <a:gd name="connsiteY175" fmla="*/ 529880 h 757168"/>
                <a:gd name="connsiteX176" fmla="*/ 311112 w 12192000"/>
                <a:gd name="connsiteY176" fmla="*/ 525106 h 757168"/>
                <a:gd name="connsiteX177" fmla="*/ 184145 w 12192000"/>
                <a:gd name="connsiteY177" fmla="*/ 532188 h 757168"/>
                <a:gd name="connsiteX178" fmla="*/ 116886 w 12192000"/>
                <a:gd name="connsiteY178" fmla="*/ 530572 h 757168"/>
                <a:gd name="connsiteX179" fmla="*/ 23941 w 12192000"/>
                <a:gd name="connsiteY179" fmla="*/ 506433 h 757168"/>
                <a:gd name="connsiteX180" fmla="*/ 0 w 12192000"/>
                <a:gd name="connsiteY180" fmla="*/ 502149 h 757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</a:cxnLst>
              <a:rect l="l" t="t" r="r" b="b"/>
              <a:pathLst>
                <a:path w="12192000" h="757168">
                  <a:moveTo>
                    <a:pt x="0" y="0"/>
                  </a:moveTo>
                  <a:lnTo>
                    <a:pt x="41653" y="6945"/>
                  </a:lnTo>
                  <a:cubicBezTo>
                    <a:pt x="55151" y="9178"/>
                    <a:pt x="68996" y="11810"/>
                    <a:pt x="81317" y="15509"/>
                  </a:cubicBezTo>
                  <a:cubicBezTo>
                    <a:pt x="92911" y="18978"/>
                    <a:pt x="102562" y="24446"/>
                    <a:pt x="114150" y="28105"/>
                  </a:cubicBezTo>
                  <a:cubicBezTo>
                    <a:pt x="145644" y="37958"/>
                    <a:pt x="177914" y="47281"/>
                    <a:pt x="214865" y="58374"/>
                  </a:cubicBezTo>
                  <a:cubicBezTo>
                    <a:pt x="236680" y="42349"/>
                    <a:pt x="264438" y="53534"/>
                    <a:pt x="299237" y="63560"/>
                  </a:cubicBezTo>
                  <a:cubicBezTo>
                    <a:pt x="334763" y="73816"/>
                    <a:pt x="376093" y="78654"/>
                    <a:pt x="415570" y="83774"/>
                  </a:cubicBezTo>
                  <a:cubicBezTo>
                    <a:pt x="487949" y="93100"/>
                    <a:pt x="560804" y="100354"/>
                    <a:pt x="633210" y="109108"/>
                  </a:cubicBezTo>
                  <a:cubicBezTo>
                    <a:pt x="648566" y="111058"/>
                    <a:pt x="666073" y="114072"/>
                    <a:pt x="677567" y="119446"/>
                  </a:cubicBezTo>
                  <a:cubicBezTo>
                    <a:pt x="756262" y="155621"/>
                    <a:pt x="853422" y="169678"/>
                    <a:pt x="946429" y="171502"/>
                  </a:cubicBezTo>
                  <a:cubicBezTo>
                    <a:pt x="1019582" y="173044"/>
                    <a:pt x="1091239" y="175083"/>
                    <a:pt x="1163367" y="182106"/>
                  </a:cubicBezTo>
                  <a:cubicBezTo>
                    <a:pt x="1168863" y="182586"/>
                    <a:pt x="1176224" y="182589"/>
                    <a:pt x="1180337" y="181279"/>
                  </a:cubicBezTo>
                  <a:cubicBezTo>
                    <a:pt x="1205822" y="172503"/>
                    <a:pt x="1231920" y="173109"/>
                    <a:pt x="1263939" y="173070"/>
                  </a:cubicBezTo>
                  <a:cubicBezTo>
                    <a:pt x="1309211" y="172961"/>
                    <a:pt x="1350592" y="176848"/>
                    <a:pt x="1392213" y="183225"/>
                  </a:cubicBezTo>
                  <a:cubicBezTo>
                    <a:pt x="1422516" y="187866"/>
                    <a:pt x="1453010" y="195759"/>
                    <a:pt x="1479752" y="205174"/>
                  </a:cubicBezTo>
                  <a:cubicBezTo>
                    <a:pt x="1516962" y="218381"/>
                    <a:pt x="1553071" y="224660"/>
                    <a:pt x="1589813" y="211706"/>
                  </a:cubicBezTo>
                  <a:cubicBezTo>
                    <a:pt x="1629541" y="197953"/>
                    <a:pt x="1673292" y="205778"/>
                    <a:pt x="1716264" y="207459"/>
                  </a:cubicBezTo>
                  <a:cubicBezTo>
                    <a:pt x="1734988" y="208248"/>
                    <a:pt x="1754789" y="209668"/>
                    <a:pt x="1772900" y="208137"/>
                  </a:cubicBezTo>
                  <a:cubicBezTo>
                    <a:pt x="1825381" y="203828"/>
                    <a:pt x="1876222" y="195808"/>
                    <a:pt x="1929319" y="193822"/>
                  </a:cubicBezTo>
                  <a:cubicBezTo>
                    <a:pt x="1958819" y="192698"/>
                    <a:pt x="1991232" y="199166"/>
                    <a:pt x="2021514" y="204186"/>
                  </a:cubicBezTo>
                  <a:cubicBezTo>
                    <a:pt x="2052154" y="209417"/>
                    <a:pt x="2082323" y="216530"/>
                    <a:pt x="2111753" y="223797"/>
                  </a:cubicBezTo>
                  <a:cubicBezTo>
                    <a:pt x="2131736" y="228659"/>
                    <a:pt x="2153567" y="233429"/>
                    <a:pt x="2169356" y="241125"/>
                  </a:cubicBezTo>
                  <a:cubicBezTo>
                    <a:pt x="2205243" y="258649"/>
                    <a:pt x="2242901" y="263295"/>
                    <a:pt x="2286638" y="257382"/>
                  </a:cubicBezTo>
                  <a:cubicBezTo>
                    <a:pt x="2293313" y="256396"/>
                    <a:pt x="2301018" y="256799"/>
                    <a:pt x="2308368" y="256995"/>
                  </a:cubicBezTo>
                  <a:cubicBezTo>
                    <a:pt x="2426026" y="259155"/>
                    <a:pt x="2543593" y="262834"/>
                    <a:pt x="2660621" y="262863"/>
                  </a:cubicBezTo>
                  <a:cubicBezTo>
                    <a:pt x="2708088" y="262871"/>
                    <a:pt x="2754165" y="254412"/>
                    <a:pt x="2801134" y="250006"/>
                  </a:cubicBezTo>
                  <a:cubicBezTo>
                    <a:pt x="2810748" y="249174"/>
                    <a:pt x="2821504" y="247638"/>
                    <a:pt x="2830994" y="249091"/>
                  </a:cubicBezTo>
                  <a:cubicBezTo>
                    <a:pt x="2934354" y="264045"/>
                    <a:pt x="3032340" y="255254"/>
                    <a:pt x="3129084" y="242009"/>
                  </a:cubicBezTo>
                  <a:cubicBezTo>
                    <a:pt x="3139090" y="240625"/>
                    <a:pt x="3151170" y="241831"/>
                    <a:pt x="3162162" y="242789"/>
                  </a:cubicBezTo>
                  <a:cubicBezTo>
                    <a:pt x="3192925" y="245736"/>
                    <a:pt x="3225969" y="254145"/>
                    <a:pt x="3254072" y="251612"/>
                  </a:cubicBezTo>
                  <a:cubicBezTo>
                    <a:pt x="3328782" y="244461"/>
                    <a:pt x="3402881" y="234992"/>
                    <a:pt x="3473491" y="221903"/>
                  </a:cubicBezTo>
                  <a:cubicBezTo>
                    <a:pt x="3545212" y="208683"/>
                    <a:pt x="3611651" y="197856"/>
                    <a:pt x="3691860" y="219228"/>
                  </a:cubicBezTo>
                  <a:cubicBezTo>
                    <a:pt x="3725977" y="228268"/>
                    <a:pt x="3771754" y="225515"/>
                    <a:pt x="3811494" y="225691"/>
                  </a:cubicBezTo>
                  <a:cubicBezTo>
                    <a:pt x="3840564" y="225687"/>
                    <a:pt x="3868906" y="218586"/>
                    <a:pt x="3897533" y="220087"/>
                  </a:cubicBezTo>
                  <a:cubicBezTo>
                    <a:pt x="3973874" y="224087"/>
                    <a:pt x="4042293" y="217563"/>
                    <a:pt x="4109430" y="200477"/>
                  </a:cubicBezTo>
                  <a:cubicBezTo>
                    <a:pt x="4135544" y="193834"/>
                    <a:pt x="4175268" y="201258"/>
                    <a:pt x="4208772" y="200914"/>
                  </a:cubicBezTo>
                  <a:cubicBezTo>
                    <a:pt x="4244136" y="200288"/>
                    <a:pt x="4280583" y="199908"/>
                    <a:pt x="4314641" y="196159"/>
                  </a:cubicBezTo>
                  <a:cubicBezTo>
                    <a:pt x="4402743" y="186278"/>
                    <a:pt x="4489848" y="174436"/>
                    <a:pt x="4577622" y="163774"/>
                  </a:cubicBezTo>
                  <a:cubicBezTo>
                    <a:pt x="4649843" y="154967"/>
                    <a:pt x="4719794" y="168553"/>
                    <a:pt x="4790345" y="177592"/>
                  </a:cubicBezTo>
                  <a:cubicBezTo>
                    <a:pt x="4834576" y="183345"/>
                    <a:pt x="4875614" y="193701"/>
                    <a:pt x="4926164" y="184139"/>
                  </a:cubicBezTo>
                  <a:cubicBezTo>
                    <a:pt x="4974485" y="175032"/>
                    <a:pt x="5034899" y="180870"/>
                    <a:pt x="5088812" y="177401"/>
                  </a:cubicBezTo>
                  <a:cubicBezTo>
                    <a:pt x="5134238" y="174439"/>
                    <a:pt x="5178353" y="168165"/>
                    <a:pt x="5222466" y="162082"/>
                  </a:cubicBezTo>
                  <a:cubicBezTo>
                    <a:pt x="5282519" y="153783"/>
                    <a:pt x="5341864" y="144876"/>
                    <a:pt x="5406528" y="153987"/>
                  </a:cubicBezTo>
                  <a:cubicBezTo>
                    <a:pt x="5479960" y="164323"/>
                    <a:pt x="5531876" y="142624"/>
                    <a:pt x="5590716" y="129490"/>
                  </a:cubicBezTo>
                  <a:cubicBezTo>
                    <a:pt x="5631296" y="120553"/>
                    <a:pt x="5675395" y="114659"/>
                    <a:pt x="5719429" y="110099"/>
                  </a:cubicBezTo>
                  <a:cubicBezTo>
                    <a:pt x="5778247" y="104215"/>
                    <a:pt x="5838715" y="102042"/>
                    <a:pt x="5897895" y="96368"/>
                  </a:cubicBezTo>
                  <a:cubicBezTo>
                    <a:pt x="5987399" y="87895"/>
                    <a:pt x="6077855" y="82333"/>
                    <a:pt x="6169957" y="94411"/>
                  </a:cubicBezTo>
                  <a:cubicBezTo>
                    <a:pt x="6212360" y="99875"/>
                    <a:pt x="6252010" y="101763"/>
                    <a:pt x="6294827" y="99236"/>
                  </a:cubicBezTo>
                  <a:cubicBezTo>
                    <a:pt x="6364965" y="95091"/>
                    <a:pt x="6436581" y="97891"/>
                    <a:pt x="6494261" y="71724"/>
                  </a:cubicBezTo>
                  <a:cubicBezTo>
                    <a:pt x="6514615" y="62488"/>
                    <a:pt x="6550354" y="61691"/>
                    <a:pt x="6579627" y="57883"/>
                  </a:cubicBezTo>
                  <a:cubicBezTo>
                    <a:pt x="6613354" y="53353"/>
                    <a:pt x="6637770" y="57878"/>
                    <a:pt x="6654800" y="77086"/>
                  </a:cubicBezTo>
                  <a:cubicBezTo>
                    <a:pt x="6662444" y="85688"/>
                    <a:pt x="6685147" y="94892"/>
                    <a:pt x="6703059" y="97166"/>
                  </a:cubicBezTo>
                  <a:cubicBezTo>
                    <a:pt x="6756799" y="103989"/>
                    <a:pt x="6806654" y="100687"/>
                    <a:pt x="6859445" y="90481"/>
                  </a:cubicBezTo>
                  <a:cubicBezTo>
                    <a:pt x="6908894" y="80861"/>
                    <a:pt x="6969747" y="85387"/>
                    <a:pt x="7025414" y="83536"/>
                  </a:cubicBezTo>
                  <a:cubicBezTo>
                    <a:pt x="7064862" y="82168"/>
                    <a:pt x="7104501" y="77186"/>
                    <a:pt x="7144137" y="79264"/>
                  </a:cubicBezTo>
                  <a:cubicBezTo>
                    <a:pt x="7193316" y="81841"/>
                    <a:pt x="7241809" y="90488"/>
                    <a:pt x="7291235" y="95367"/>
                  </a:cubicBezTo>
                  <a:cubicBezTo>
                    <a:pt x="7329668" y="99288"/>
                    <a:pt x="7368978" y="100585"/>
                    <a:pt x="7407395" y="104888"/>
                  </a:cubicBezTo>
                  <a:cubicBezTo>
                    <a:pt x="7438868" y="108256"/>
                    <a:pt x="7469832" y="114265"/>
                    <a:pt x="7500837" y="119515"/>
                  </a:cubicBezTo>
                  <a:cubicBezTo>
                    <a:pt x="7512146" y="121444"/>
                    <a:pt x="7523255" y="127178"/>
                    <a:pt x="7533567" y="126955"/>
                  </a:cubicBezTo>
                  <a:cubicBezTo>
                    <a:pt x="7636025" y="124121"/>
                    <a:pt x="7707510" y="164497"/>
                    <a:pt x="7792910" y="185188"/>
                  </a:cubicBezTo>
                  <a:cubicBezTo>
                    <a:pt x="7882663" y="207063"/>
                    <a:pt x="7969001" y="237914"/>
                    <a:pt x="8070699" y="235423"/>
                  </a:cubicBezTo>
                  <a:cubicBezTo>
                    <a:pt x="8132239" y="233879"/>
                    <a:pt x="8191903" y="225939"/>
                    <a:pt x="8253177" y="222473"/>
                  </a:cubicBezTo>
                  <a:cubicBezTo>
                    <a:pt x="8274949" y="221324"/>
                    <a:pt x="8299150" y="222976"/>
                    <a:pt x="8320683" y="226393"/>
                  </a:cubicBezTo>
                  <a:cubicBezTo>
                    <a:pt x="8424731" y="242340"/>
                    <a:pt x="8527777" y="249266"/>
                    <a:pt x="8631438" y="237528"/>
                  </a:cubicBezTo>
                  <a:cubicBezTo>
                    <a:pt x="8649201" y="235596"/>
                    <a:pt x="8668058" y="233915"/>
                    <a:pt x="8686410" y="234877"/>
                  </a:cubicBezTo>
                  <a:cubicBezTo>
                    <a:pt x="8786966" y="240146"/>
                    <a:pt x="8885480" y="249315"/>
                    <a:pt x="8980658" y="273001"/>
                  </a:cubicBezTo>
                  <a:cubicBezTo>
                    <a:pt x="9012626" y="280972"/>
                    <a:pt x="9052108" y="279035"/>
                    <a:pt x="9087625" y="282423"/>
                  </a:cubicBezTo>
                  <a:cubicBezTo>
                    <a:pt x="9120583" y="285484"/>
                    <a:pt x="9154319" y="287825"/>
                    <a:pt x="9186017" y="293875"/>
                  </a:cubicBezTo>
                  <a:cubicBezTo>
                    <a:pt x="9232288" y="302785"/>
                    <a:pt x="9275554" y="305815"/>
                    <a:pt x="9323931" y="302628"/>
                  </a:cubicBezTo>
                  <a:cubicBezTo>
                    <a:pt x="9370084" y="299705"/>
                    <a:pt x="9419491" y="304964"/>
                    <a:pt x="9467213" y="307275"/>
                  </a:cubicBezTo>
                  <a:cubicBezTo>
                    <a:pt x="9520438" y="309874"/>
                    <a:pt x="9573661" y="312473"/>
                    <a:pt x="9626826" y="316213"/>
                  </a:cubicBezTo>
                  <a:cubicBezTo>
                    <a:pt x="9648094" y="317708"/>
                    <a:pt x="9671915" y="326588"/>
                    <a:pt x="9689696" y="324467"/>
                  </a:cubicBezTo>
                  <a:cubicBezTo>
                    <a:pt x="9747117" y="317175"/>
                    <a:pt x="9803355" y="332523"/>
                    <a:pt x="9860526" y="329986"/>
                  </a:cubicBezTo>
                  <a:cubicBezTo>
                    <a:pt x="9888572" y="328594"/>
                    <a:pt x="9919723" y="338048"/>
                    <a:pt x="9949775" y="340386"/>
                  </a:cubicBezTo>
                  <a:cubicBezTo>
                    <a:pt x="9998886" y="344296"/>
                    <a:pt x="10048092" y="346302"/>
                    <a:pt x="10097252" y="349262"/>
                  </a:cubicBezTo>
                  <a:cubicBezTo>
                    <a:pt x="10113390" y="350297"/>
                    <a:pt x="10129133" y="351886"/>
                    <a:pt x="10145261" y="353113"/>
                  </a:cubicBezTo>
                  <a:cubicBezTo>
                    <a:pt x="10159555" y="354243"/>
                    <a:pt x="10174512" y="356743"/>
                    <a:pt x="10188159" y="356124"/>
                  </a:cubicBezTo>
                  <a:cubicBezTo>
                    <a:pt x="10237589" y="353944"/>
                    <a:pt x="10286441" y="348682"/>
                    <a:pt x="10336144" y="348235"/>
                  </a:cubicBezTo>
                  <a:cubicBezTo>
                    <a:pt x="10379222" y="347822"/>
                    <a:pt x="10423443" y="353764"/>
                    <a:pt x="10466847" y="354131"/>
                  </a:cubicBezTo>
                  <a:cubicBezTo>
                    <a:pt x="10543353" y="354898"/>
                    <a:pt x="10619988" y="353190"/>
                    <a:pt x="10696514" y="353575"/>
                  </a:cubicBezTo>
                  <a:cubicBezTo>
                    <a:pt x="10713071" y="353680"/>
                    <a:pt x="10730069" y="359342"/>
                    <a:pt x="10746932" y="360606"/>
                  </a:cubicBezTo>
                  <a:cubicBezTo>
                    <a:pt x="10799731" y="364326"/>
                    <a:pt x="10852569" y="367289"/>
                    <a:pt x="10905388" y="370627"/>
                  </a:cubicBezTo>
                  <a:cubicBezTo>
                    <a:pt x="10935470" y="372396"/>
                    <a:pt x="10965963" y="373421"/>
                    <a:pt x="10995602" y="376691"/>
                  </a:cubicBezTo>
                  <a:cubicBezTo>
                    <a:pt x="11034750" y="381032"/>
                    <a:pt x="11070168" y="386324"/>
                    <a:pt x="11107647" y="373405"/>
                  </a:cubicBezTo>
                  <a:cubicBezTo>
                    <a:pt x="11165372" y="353347"/>
                    <a:pt x="11236837" y="366060"/>
                    <a:pt x="11302440" y="364156"/>
                  </a:cubicBezTo>
                  <a:cubicBezTo>
                    <a:pt x="11319394" y="363708"/>
                    <a:pt x="11336655" y="364422"/>
                    <a:pt x="11353613" y="363785"/>
                  </a:cubicBezTo>
                  <a:cubicBezTo>
                    <a:pt x="11384961" y="362566"/>
                    <a:pt x="11415955" y="360947"/>
                    <a:pt x="11447323" y="359346"/>
                  </a:cubicBezTo>
                  <a:cubicBezTo>
                    <a:pt x="11452855" y="359066"/>
                    <a:pt x="11459104" y="359200"/>
                    <a:pt x="11464292" y="358519"/>
                  </a:cubicBezTo>
                  <a:cubicBezTo>
                    <a:pt x="11512058" y="353010"/>
                    <a:pt x="11559143" y="346321"/>
                    <a:pt x="11607560" y="342370"/>
                  </a:cubicBezTo>
                  <a:cubicBezTo>
                    <a:pt x="11631218" y="340368"/>
                    <a:pt x="11657295" y="341352"/>
                    <a:pt x="11681426" y="344335"/>
                  </a:cubicBezTo>
                  <a:cubicBezTo>
                    <a:pt x="11751997" y="352993"/>
                    <a:pt x="11821986" y="358760"/>
                    <a:pt x="11893565" y="355261"/>
                  </a:cubicBezTo>
                  <a:cubicBezTo>
                    <a:pt x="11921973" y="353889"/>
                    <a:pt x="11953288" y="360300"/>
                    <a:pt x="11983290" y="363588"/>
                  </a:cubicBezTo>
                  <a:lnTo>
                    <a:pt x="12192000" y="388018"/>
                  </a:lnTo>
                  <a:lnTo>
                    <a:pt x="12192000" y="577115"/>
                  </a:lnTo>
                  <a:lnTo>
                    <a:pt x="12157329" y="588862"/>
                  </a:lnTo>
                  <a:cubicBezTo>
                    <a:pt x="12118393" y="608572"/>
                    <a:pt x="12109715" y="605637"/>
                    <a:pt x="12066948" y="586034"/>
                  </a:cubicBezTo>
                  <a:cubicBezTo>
                    <a:pt x="12016991" y="563193"/>
                    <a:pt x="11965119" y="541779"/>
                    <a:pt x="11911344" y="521599"/>
                  </a:cubicBezTo>
                  <a:cubicBezTo>
                    <a:pt x="11894383" y="515178"/>
                    <a:pt x="11869417" y="514060"/>
                    <a:pt x="11847823" y="511785"/>
                  </a:cubicBezTo>
                  <a:cubicBezTo>
                    <a:pt x="11811233" y="507768"/>
                    <a:pt x="11773630" y="501982"/>
                    <a:pt x="11737547" y="502380"/>
                  </a:cubicBezTo>
                  <a:cubicBezTo>
                    <a:pt x="11702930" y="502855"/>
                    <a:pt x="11668388" y="508866"/>
                    <a:pt x="11636052" y="514993"/>
                  </a:cubicBezTo>
                  <a:cubicBezTo>
                    <a:pt x="11545722" y="532199"/>
                    <a:pt x="11462455" y="555118"/>
                    <a:pt x="11394706" y="590867"/>
                  </a:cubicBezTo>
                  <a:cubicBezTo>
                    <a:pt x="11385999" y="595562"/>
                    <a:pt x="11369016" y="596581"/>
                    <a:pt x="11354978" y="597561"/>
                  </a:cubicBezTo>
                  <a:cubicBezTo>
                    <a:pt x="11332076" y="599224"/>
                    <a:pt x="11308448" y="600655"/>
                    <a:pt x="11285306" y="599825"/>
                  </a:cubicBezTo>
                  <a:cubicBezTo>
                    <a:pt x="11172906" y="595841"/>
                    <a:pt x="11083430" y="617861"/>
                    <a:pt x="11008528" y="656670"/>
                  </a:cubicBezTo>
                  <a:cubicBezTo>
                    <a:pt x="10986971" y="667750"/>
                    <a:pt x="10970753" y="668236"/>
                    <a:pt x="10948735" y="652964"/>
                  </a:cubicBezTo>
                  <a:cubicBezTo>
                    <a:pt x="10923173" y="635218"/>
                    <a:pt x="10885031" y="639705"/>
                    <a:pt x="10850698" y="641721"/>
                  </a:cubicBezTo>
                  <a:cubicBezTo>
                    <a:pt x="10815269" y="643680"/>
                    <a:pt x="10779458" y="645811"/>
                    <a:pt x="10744026" y="647769"/>
                  </a:cubicBezTo>
                  <a:cubicBezTo>
                    <a:pt x="10717832" y="649066"/>
                    <a:pt x="10692021" y="650003"/>
                    <a:pt x="10666160" y="651891"/>
                  </a:cubicBezTo>
                  <a:cubicBezTo>
                    <a:pt x="10585627" y="657783"/>
                    <a:pt x="10513854" y="650969"/>
                    <a:pt x="10450521" y="616552"/>
                  </a:cubicBezTo>
                  <a:cubicBezTo>
                    <a:pt x="10402221" y="590175"/>
                    <a:pt x="10339099" y="579806"/>
                    <a:pt x="10271192" y="583498"/>
                  </a:cubicBezTo>
                  <a:cubicBezTo>
                    <a:pt x="10262701" y="584006"/>
                    <a:pt x="10251859" y="587254"/>
                    <a:pt x="10246067" y="585423"/>
                  </a:cubicBezTo>
                  <a:cubicBezTo>
                    <a:pt x="10158786" y="558528"/>
                    <a:pt x="10086634" y="594049"/>
                    <a:pt x="10005027" y="592252"/>
                  </a:cubicBezTo>
                  <a:cubicBezTo>
                    <a:pt x="9969004" y="591507"/>
                    <a:pt x="9931565" y="603664"/>
                    <a:pt x="9898681" y="613195"/>
                  </a:cubicBezTo>
                  <a:cubicBezTo>
                    <a:pt x="9853463" y="626281"/>
                    <a:pt x="9813049" y="639042"/>
                    <a:pt x="9753225" y="629038"/>
                  </a:cubicBezTo>
                  <a:cubicBezTo>
                    <a:pt x="9693404" y="618845"/>
                    <a:pt x="9637675" y="628898"/>
                    <a:pt x="9591376" y="648601"/>
                  </a:cubicBezTo>
                  <a:cubicBezTo>
                    <a:pt x="9556001" y="663537"/>
                    <a:pt x="9518120" y="663077"/>
                    <a:pt x="9472860" y="655936"/>
                  </a:cubicBezTo>
                  <a:cubicBezTo>
                    <a:pt x="9416283" y="647056"/>
                    <a:pt x="9357217" y="643578"/>
                    <a:pt x="9299788" y="636945"/>
                  </a:cubicBezTo>
                  <a:cubicBezTo>
                    <a:pt x="9287347" y="635531"/>
                    <a:pt x="9271710" y="632039"/>
                    <a:pt x="9264605" y="627087"/>
                  </a:cubicBezTo>
                  <a:cubicBezTo>
                    <a:pt x="9177661" y="565680"/>
                    <a:pt x="9051076" y="558473"/>
                    <a:pt x="8926435" y="549269"/>
                  </a:cubicBezTo>
                  <a:cubicBezTo>
                    <a:pt x="8850925" y="543595"/>
                    <a:pt x="8774954" y="539613"/>
                    <a:pt x="8698934" y="536583"/>
                  </a:cubicBezTo>
                  <a:cubicBezTo>
                    <a:pt x="8673232" y="535428"/>
                    <a:pt x="8645916" y="537050"/>
                    <a:pt x="8622862" y="541563"/>
                  </a:cubicBezTo>
                  <a:cubicBezTo>
                    <a:pt x="8574890" y="551069"/>
                    <a:pt x="8530403" y="564380"/>
                    <a:pt x="8482784" y="574094"/>
                  </a:cubicBezTo>
                  <a:cubicBezTo>
                    <a:pt x="8464923" y="577929"/>
                    <a:pt x="8442157" y="576927"/>
                    <a:pt x="8421565" y="576610"/>
                  </a:cubicBezTo>
                  <a:cubicBezTo>
                    <a:pt x="8385152" y="576229"/>
                    <a:pt x="8345023" y="569546"/>
                    <a:pt x="8313469" y="574762"/>
                  </a:cubicBezTo>
                  <a:cubicBezTo>
                    <a:pt x="8231431" y="588203"/>
                    <a:pt x="8155671" y="580227"/>
                    <a:pt x="8079520" y="558685"/>
                  </a:cubicBezTo>
                  <a:cubicBezTo>
                    <a:pt x="7972906" y="528487"/>
                    <a:pt x="7870782" y="525043"/>
                    <a:pt x="7773327" y="558854"/>
                  </a:cubicBezTo>
                  <a:cubicBezTo>
                    <a:pt x="7729470" y="574107"/>
                    <a:pt x="7688069" y="563543"/>
                    <a:pt x="7652477" y="547561"/>
                  </a:cubicBezTo>
                  <a:cubicBezTo>
                    <a:pt x="7611494" y="529005"/>
                    <a:pt x="7570974" y="522685"/>
                    <a:pt x="7522274" y="532150"/>
                  </a:cubicBezTo>
                  <a:cubicBezTo>
                    <a:pt x="7511488" y="534257"/>
                    <a:pt x="7496511" y="532136"/>
                    <a:pt x="7484080" y="530532"/>
                  </a:cubicBezTo>
                  <a:cubicBezTo>
                    <a:pt x="7413133" y="522044"/>
                    <a:pt x="7341987" y="510303"/>
                    <a:pt x="7282277" y="540177"/>
                  </a:cubicBezTo>
                  <a:cubicBezTo>
                    <a:pt x="7270558" y="546051"/>
                    <a:pt x="7251336" y="547713"/>
                    <a:pt x="7235690" y="551282"/>
                  </a:cubicBezTo>
                  <a:cubicBezTo>
                    <a:pt x="7170161" y="565782"/>
                    <a:pt x="7172820" y="564203"/>
                    <a:pt x="7116339" y="539494"/>
                  </a:cubicBezTo>
                  <a:cubicBezTo>
                    <a:pt x="7086841" y="526502"/>
                    <a:pt x="7045980" y="512724"/>
                    <a:pt x="7011067" y="511848"/>
                  </a:cubicBezTo>
                  <a:cubicBezTo>
                    <a:pt x="6800473" y="506533"/>
                    <a:pt x="6601893" y="468653"/>
                    <a:pt x="6403234" y="432296"/>
                  </a:cubicBezTo>
                  <a:cubicBezTo>
                    <a:pt x="6280760" y="409851"/>
                    <a:pt x="6160432" y="402592"/>
                    <a:pt x="6036273" y="412301"/>
                  </a:cubicBezTo>
                  <a:cubicBezTo>
                    <a:pt x="5946471" y="419425"/>
                    <a:pt x="5863077" y="395593"/>
                    <a:pt x="5780467" y="377910"/>
                  </a:cubicBezTo>
                  <a:cubicBezTo>
                    <a:pt x="5763357" y="374343"/>
                    <a:pt x="5747757" y="363033"/>
                    <a:pt x="5739051" y="353609"/>
                  </a:cubicBezTo>
                  <a:cubicBezTo>
                    <a:pt x="5707675" y="320294"/>
                    <a:pt x="5653252" y="312483"/>
                    <a:pt x="5583566" y="321995"/>
                  </a:cubicBezTo>
                  <a:cubicBezTo>
                    <a:pt x="5528347" y="329404"/>
                    <a:pt x="5477716" y="340486"/>
                    <a:pt x="5432030" y="362512"/>
                  </a:cubicBezTo>
                  <a:cubicBezTo>
                    <a:pt x="5378421" y="388318"/>
                    <a:pt x="5322767" y="418026"/>
                    <a:pt x="5241398" y="425781"/>
                  </a:cubicBezTo>
                  <a:cubicBezTo>
                    <a:pt x="5206262" y="429089"/>
                    <a:pt x="5176131" y="428273"/>
                    <a:pt x="5139710" y="421022"/>
                  </a:cubicBezTo>
                  <a:cubicBezTo>
                    <a:pt x="5069048" y="407018"/>
                    <a:pt x="4997864" y="396037"/>
                    <a:pt x="4929402" y="424310"/>
                  </a:cubicBezTo>
                  <a:cubicBezTo>
                    <a:pt x="4891785" y="439890"/>
                    <a:pt x="4841650" y="448519"/>
                    <a:pt x="4782793" y="441046"/>
                  </a:cubicBezTo>
                  <a:cubicBezTo>
                    <a:pt x="4709316" y="431663"/>
                    <a:pt x="4641426" y="442031"/>
                    <a:pt x="4577594" y="459290"/>
                  </a:cubicBezTo>
                  <a:cubicBezTo>
                    <a:pt x="4554816" y="465538"/>
                    <a:pt x="4527069" y="468279"/>
                    <a:pt x="4500826" y="470529"/>
                  </a:cubicBezTo>
                  <a:cubicBezTo>
                    <a:pt x="4440199" y="475746"/>
                    <a:pt x="4379252" y="479993"/>
                    <a:pt x="4317973" y="483649"/>
                  </a:cubicBezTo>
                  <a:cubicBezTo>
                    <a:pt x="4267762" y="486741"/>
                    <a:pt x="4217264" y="488292"/>
                    <a:pt x="4166722" y="490602"/>
                  </a:cubicBezTo>
                  <a:cubicBezTo>
                    <a:pt x="4111394" y="493045"/>
                    <a:pt x="4067073" y="503124"/>
                    <a:pt x="4042814" y="530660"/>
                  </a:cubicBezTo>
                  <a:cubicBezTo>
                    <a:pt x="4034996" y="539407"/>
                    <a:pt x="4017001" y="545715"/>
                    <a:pt x="4002653" y="552594"/>
                  </a:cubicBezTo>
                  <a:cubicBezTo>
                    <a:pt x="3992459" y="557592"/>
                    <a:pt x="3979023" y="561086"/>
                    <a:pt x="3969549" y="566312"/>
                  </a:cubicBezTo>
                  <a:cubicBezTo>
                    <a:pt x="3919896" y="593854"/>
                    <a:pt x="3870968" y="621622"/>
                    <a:pt x="3821685" y="649183"/>
                  </a:cubicBezTo>
                  <a:cubicBezTo>
                    <a:pt x="3816761" y="651788"/>
                    <a:pt x="3811445" y="654943"/>
                    <a:pt x="3805138" y="655947"/>
                  </a:cubicBezTo>
                  <a:cubicBezTo>
                    <a:pt x="3739817" y="666451"/>
                    <a:pt x="3673801" y="676154"/>
                    <a:pt x="3609177" y="687459"/>
                  </a:cubicBezTo>
                  <a:cubicBezTo>
                    <a:pt x="3584288" y="691878"/>
                    <a:pt x="3558597" y="697589"/>
                    <a:pt x="3539727" y="706521"/>
                  </a:cubicBezTo>
                  <a:cubicBezTo>
                    <a:pt x="3496714" y="726780"/>
                    <a:pt x="3457268" y="749132"/>
                    <a:pt x="3396572" y="755681"/>
                  </a:cubicBezTo>
                  <a:cubicBezTo>
                    <a:pt x="3378807" y="757611"/>
                    <a:pt x="3357809" y="758036"/>
                    <a:pt x="3341054" y="754679"/>
                  </a:cubicBezTo>
                  <a:cubicBezTo>
                    <a:pt x="3272962" y="740809"/>
                    <a:pt x="3206471" y="724541"/>
                    <a:pt x="3138775" y="710120"/>
                  </a:cubicBezTo>
                  <a:cubicBezTo>
                    <a:pt x="3095820" y="701191"/>
                    <a:pt x="3056969" y="691141"/>
                    <a:pt x="3037283" y="666453"/>
                  </a:cubicBezTo>
                  <a:cubicBezTo>
                    <a:pt x="3031764" y="659487"/>
                    <a:pt x="3015626" y="651391"/>
                    <a:pt x="3002117" y="649347"/>
                  </a:cubicBezTo>
                  <a:cubicBezTo>
                    <a:pt x="2915220" y="636209"/>
                    <a:pt x="2829194" y="627503"/>
                    <a:pt x="2747294" y="652400"/>
                  </a:cubicBezTo>
                  <a:cubicBezTo>
                    <a:pt x="2730084" y="657794"/>
                    <a:pt x="2698519" y="656140"/>
                    <a:pt x="2676273" y="652304"/>
                  </a:cubicBezTo>
                  <a:cubicBezTo>
                    <a:pt x="2590546" y="637890"/>
                    <a:pt x="2508883" y="630176"/>
                    <a:pt x="2432360" y="657836"/>
                  </a:cubicBezTo>
                  <a:cubicBezTo>
                    <a:pt x="2423352" y="661179"/>
                    <a:pt x="2395274" y="656272"/>
                    <a:pt x="2382311" y="650824"/>
                  </a:cubicBezTo>
                  <a:cubicBezTo>
                    <a:pt x="2257393" y="597728"/>
                    <a:pt x="2187724" y="592930"/>
                    <a:pt x="2055134" y="630053"/>
                  </a:cubicBezTo>
                  <a:cubicBezTo>
                    <a:pt x="2046542" y="632464"/>
                    <a:pt x="2035364" y="635121"/>
                    <a:pt x="2031829" y="639324"/>
                  </a:cubicBezTo>
                  <a:cubicBezTo>
                    <a:pt x="2007977" y="666120"/>
                    <a:pt x="1960229" y="664380"/>
                    <a:pt x="1912764" y="664183"/>
                  </a:cubicBezTo>
                  <a:cubicBezTo>
                    <a:pt x="1860521" y="663924"/>
                    <a:pt x="1808236" y="664426"/>
                    <a:pt x="1755637" y="663960"/>
                  </a:cubicBezTo>
                  <a:cubicBezTo>
                    <a:pt x="1746439" y="663859"/>
                    <a:pt x="1736243" y="661799"/>
                    <a:pt x="1727159" y="659605"/>
                  </a:cubicBezTo>
                  <a:cubicBezTo>
                    <a:pt x="1692256" y="651480"/>
                    <a:pt x="1658604" y="640559"/>
                    <a:pt x="1622470" y="634850"/>
                  </a:cubicBezTo>
                  <a:cubicBezTo>
                    <a:pt x="1544362" y="622552"/>
                    <a:pt x="1469248" y="602210"/>
                    <a:pt x="1385955" y="604522"/>
                  </a:cubicBezTo>
                  <a:cubicBezTo>
                    <a:pt x="1371585" y="604913"/>
                    <a:pt x="1355357" y="598530"/>
                    <a:pt x="1340055" y="595629"/>
                  </a:cubicBezTo>
                  <a:cubicBezTo>
                    <a:pt x="1312351" y="590552"/>
                    <a:pt x="1285460" y="583993"/>
                    <a:pt x="1257271" y="581180"/>
                  </a:cubicBezTo>
                  <a:cubicBezTo>
                    <a:pt x="1182583" y="573830"/>
                    <a:pt x="1107142" y="566824"/>
                    <a:pt x="1031914" y="562692"/>
                  </a:cubicBezTo>
                  <a:cubicBezTo>
                    <a:pt x="995593" y="560597"/>
                    <a:pt x="958880" y="565923"/>
                    <a:pt x="922031" y="566853"/>
                  </a:cubicBezTo>
                  <a:cubicBezTo>
                    <a:pt x="905446" y="567320"/>
                    <a:pt x="878533" y="568199"/>
                    <a:pt x="873250" y="563724"/>
                  </a:cubicBezTo>
                  <a:cubicBezTo>
                    <a:pt x="832343" y="529722"/>
                    <a:pt x="772202" y="532674"/>
                    <a:pt x="711627" y="529880"/>
                  </a:cubicBezTo>
                  <a:cubicBezTo>
                    <a:pt x="577999" y="523641"/>
                    <a:pt x="447408" y="543696"/>
                    <a:pt x="311112" y="525106"/>
                  </a:cubicBezTo>
                  <a:cubicBezTo>
                    <a:pt x="271645" y="519795"/>
                    <a:pt x="226936" y="530235"/>
                    <a:pt x="184145" y="532188"/>
                  </a:cubicBezTo>
                  <a:cubicBezTo>
                    <a:pt x="162015" y="533128"/>
                    <a:pt x="137665" y="534333"/>
                    <a:pt x="116886" y="530572"/>
                  </a:cubicBezTo>
                  <a:cubicBezTo>
                    <a:pt x="84810" y="524693"/>
                    <a:pt x="54011" y="515448"/>
                    <a:pt x="23941" y="506433"/>
                  </a:cubicBezTo>
                  <a:lnTo>
                    <a:pt x="0" y="502149"/>
                  </a:lnTo>
                  <a:close/>
                </a:path>
              </a:pathLst>
            </a:custGeom>
            <a:blipFill>
              <a:blip r:embed="rId3">
                <a:alphaModFix amt="57000"/>
              </a:blip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617685-EECA-12F0-8972-BDFE8B3F26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48176" y="4286160"/>
            <a:ext cx="6843823" cy="2571840"/>
          </a:xfrm>
        </p:spPr>
        <p:txBody>
          <a:bodyPr>
            <a:normAutofit fontScale="92500" lnSpcReduction="10000"/>
          </a:bodyPr>
          <a:lstStyle/>
          <a:p>
            <a:r>
              <a:rPr lang="en-US" sz="3600" dirty="0" err="1">
                <a:solidFill>
                  <a:schemeClr val="bg1">
                    <a:alpha val="80000"/>
                  </a:schemeClr>
                </a:solidFill>
              </a:rPr>
              <a:t>Thành</a:t>
            </a:r>
            <a:r>
              <a:rPr lang="en-US" sz="3600" dirty="0">
                <a:solidFill>
                  <a:schemeClr val="bg1">
                    <a:alpha val="80000"/>
                  </a:schemeClr>
                </a:solidFill>
              </a:rPr>
              <a:t> </a:t>
            </a:r>
            <a:r>
              <a:rPr lang="en-US" sz="3600" dirty="0" err="1">
                <a:solidFill>
                  <a:schemeClr val="bg1">
                    <a:alpha val="80000"/>
                  </a:schemeClr>
                </a:solidFill>
              </a:rPr>
              <a:t>lập</a:t>
            </a:r>
            <a:r>
              <a:rPr lang="en-US" sz="3600" dirty="0">
                <a:solidFill>
                  <a:schemeClr val="bg1">
                    <a:alpha val="80000"/>
                  </a:schemeClr>
                </a:solidFill>
              </a:rPr>
              <a:t> 2015</a:t>
            </a:r>
          </a:p>
          <a:p>
            <a:r>
              <a:rPr lang="en-US" sz="3600" dirty="0" err="1">
                <a:solidFill>
                  <a:schemeClr val="bg1">
                    <a:alpha val="80000"/>
                  </a:schemeClr>
                </a:solidFill>
              </a:rPr>
              <a:t>Nhân</a:t>
            </a:r>
            <a:r>
              <a:rPr lang="en-US" sz="3600" dirty="0">
                <a:solidFill>
                  <a:schemeClr val="bg1">
                    <a:alpha val="80000"/>
                  </a:schemeClr>
                </a:solidFill>
              </a:rPr>
              <a:t> </a:t>
            </a:r>
            <a:r>
              <a:rPr lang="en-US" sz="3600" dirty="0" err="1">
                <a:solidFill>
                  <a:schemeClr val="bg1">
                    <a:alpha val="80000"/>
                  </a:schemeClr>
                </a:solidFill>
              </a:rPr>
              <a:t>sự</a:t>
            </a:r>
            <a:r>
              <a:rPr lang="en-US" sz="3600" dirty="0">
                <a:solidFill>
                  <a:schemeClr val="bg1">
                    <a:alpha val="80000"/>
                  </a:schemeClr>
                </a:solidFill>
              </a:rPr>
              <a:t>: 11 </a:t>
            </a:r>
            <a:r>
              <a:rPr lang="en-US" sz="3600" dirty="0" err="1">
                <a:solidFill>
                  <a:schemeClr val="bg1">
                    <a:alpha val="80000"/>
                  </a:schemeClr>
                </a:solidFill>
              </a:rPr>
              <a:t>bác</a:t>
            </a:r>
            <a:r>
              <a:rPr lang="en-US" sz="3600" dirty="0">
                <a:solidFill>
                  <a:schemeClr val="bg1">
                    <a:alpha val="80000"/>
                  </a:schemeClr>
                </a:solidFill>
              </a:rPr>
              <a:t> </a:t>
            </a:r>
            <a:r>
              <a:rPr lang="en-US" sz="3600" dirty="0" err="1">
                <a:solidFill>
                  <a:schemeClr val="bg1">
                    <a:alpha val="80000"/>
                  </a:schemeClr>
                </a:solidFill>
              </a:rPr>
              <a:t>sĩ</a:t>
            </a:r>
            <a:r>
              <a:rPr lang="en-US" sz="3600" dirty="0">
                <a:solidFill>
                  <a:schemeClr val="bg1">
                    <a:alpha val="80000"/>
                  </a:schemeClr>
                </a:solidFill>
              </a:rPr>
              <a:t> + 1 </a:t>
            </a:r>
            <a:r>
              <a:rPr lang="en-US" sz="3600" dirty="0" err="1">
                <a:solidFill>
                  <a:schemeClr val="bg1">
                    <a:alpha val="80000"/>
                  </a:schemeClr>
                </a:solidFill>
              </a:rPr>
              <a:t>dược</a:t>
            </a:r>
            <a:r>
              <a:rPr lang="en-US" sz="3600" dirty="0">
                <a:solidFill>
                  <a:schemeClr val="bg1">
                    <a:alpha val="80000"/>
                  </a:schemeClr>
                </a:solidFill>
              </a:rPr>
              <a:t> </a:t>
            </a:r>
            <a:r>
              <a:rPr lang="en-US" sz="3600" dirty="0" err="1">
                <a:solidFill>
                  <a:schemeClr val="bg1">
                    <a:alpha val="80000"/>
                  </a:schemeClr>
                </a:solidFill>
              </a:rPr>
              <a:t>sĩ</a:t>
            </a:r>
            <a:r>
              <a:rPr lang="en-US" sz="3600" dirty="0">
                <a:solidFill>
                  <a:schemeClr val="bg1">
                    <a:alpha val="80000"/>
                  </a:schemeClr>
                </a:solidFill>
              </a:rPr>
              <a:t> </a:t>
            </a:r>
            <a:r>
              <a:rPr lang="en-US" sz="3600" dirty="0" err="1">
                <a:solidFill>
                  <a:schemeClr val="bg1">
                    <a:alpha val="80000"/>
                  </a:schemeClr>
                </a:solidFill>
              </a:rPr>
              <a:t>lâm</a:t>
            </a:r>
            <a:r>
              <a:rPr lang="en-US" sz="3600" dirty="0">
                <a:solidFill>
                  <a:schemeClr val="bg1">
                    <a:alpha val="80000"/>
                  </a:schemeClr>
                </a:solidFill>
              </a:rPr>
              <a:t> </a:t>
            </a:r>
            <a:r>
              <a:rPr lang="en-US" sz="3600" dirty="0" err="1">
                <a:solidFill>
                  <a:schemeClr val="bg1">
                    <a:alpha val="80000"/>
                  </a:schemeClr>
                </a:solidFill>
              </a:rPr>
              <a:t>sàng</a:t>
            </a:r>
            <a:r>
              <a:rPr lang="en-US" sz="3600" dirty="0">
                <a:solidFill>
                  <a:schemeClr val="bg1">
                    <a:alpha val="80000"/>
                  </a:schemeClr>
                </a:solidFill>
              </a:rPr>
              <a:t> + 11 </a:t>
            </a:r>
            <a:r>
              <a:rPr lang="en-US" sz="3600" dirty="0" err="1">
                <a:solidFill>
                  <a:schemeClr val="bg1">
                    <a:alpha val="80000"/>
                  </a:schemeClr>
                </a:solidFill>
              </a:rPr>
              <a:t>cử</a:t>
            </a:r>
            <a:r>
              <a:rPr lang="en-US" sz="3600" dirty="0">
                <a:solidFill>
                  <a:schemeClr val="bg1">
                    <a:alpha val="80000"/>
                  </a:schemeClr>
                </a:solidFill>
              </a:rPr>
              <a:t> </a:t>
            </a:r>
            <a:r>
              <a:rPr lang="en-US" sz="3600" dirty="0" err="1">
                <a:solidFill>
                  <a:schemeClr val="bg1">
                    <a:alpha val="80000"/>
                  </a:schemeClr>
                </a:solidFill>
              </a:rPr>
              <a:t>nhân</a:t>
            </a:r>
            <a:r>
              <a:rPr lang="en-US" sz="3600" dirty="0">
                <a:solidFill>
                  <a:schemeClr val="bg1">
                    <a:alpha val="80000"/>
                  </a:schemeClr>
                </a:solidFill>
              </a:rPr>
              <a:t> </a:t>
            </a:r>
            <a:r>
              <a:rPr lang="en-US" sz="3600" dirty="0" err="1">
                <a:solidFill>
                  <a:schemeClr val="bg1">
                    <a:alpha val="80000"/>
                  </a:schemeClr>
                </a:solidFill>
              </a:rPr>
              <a:t>điều</a:t>
            </a:r>
            <a:r>
              <a:rPr lang="en-US" sz="3600" dirty="0">
                <a:solidFill>
                  <a:schemeClr val="bg1">
                    <a:alpha val="80000"/>
                  </a:schemeClr>
                </a:solidFill>
              </a:rPr>
              <a:t> </a:t>
            </a:r>
            <a:r>
              <a:rPr lang="en-US" sz="3600" dirty="0" err="1">
                <a:solidFill>
                  <a:schemeClr val="bg1">
                    <a:alpha val="80000"/>
                  </a:schemeClr>
                </a:solidFill>
              </a:rPr>
              <a:t>dưỡng</a:t>
            </a:r>
            <a:r>
              <a:rPr lang="en-US" sz="3600" dirty="0">
                <a:solidFill>
                  <a:schemeClr val="bg1">
                    <a:alpha val="80000"/>
                  </a:schemeClr>
                </a:solidFill>
              </a:rPr>
              <a:t> </a:t>
            </a:r>
          </a:p>
          <a:p>
            <a:r>
              <a:rPr lang="en-US" sz="3600" dirty="0" err="1">
                <a:solidFill>
                  <a:schemeClr val="bg1">
                    <a:alpha val="80000"/>
                  </a:schemeClr>
                </a:solidFill>
              </a:rPr>
              <a:t>Giường</a:t>
            </a:r>
            <a:r>
              <a:rPr lang="en-US" sz="3600" dirty="0">
                <a:solidFill>
                  <a:schemeClr val="bg1">
                    <a:alpha val="80000"/>
                  </a:schemeClr>
                </a:solidFill>
              </a:rPr>
              <a:t> </a:t>
            </a:r>
            <a:r>
              <a:rPr lang="en-US" sz="3600" dirty="0" err="1">
                <a:solidFill>
                  <a:schemeClr val="bg1">
                    <a:alpha val="80000"/>
                  </a:schemeClr>
                </a:solidFill>
              </a:rPr>
              <a:t>bệnh</a:t>
            </a:r>
            <a:r>
              <a:rPr lang="en-US" sz="3600" dirty="0">
                <a:solidFill>
                  <a:schemeClr val="bg1">
                    <a:alpha val="80000"/>
                  </a:schemeClr>
                </a:solidFill>
              </a:rPr>
              <a:t> </a:t>
            </a:r>
            <a:r>
              <a:rPr lang="en-US" sz="3600" dirty="0" err="1">
                <a:solidFill>
                  <a:schemeClr val="bg1">
                    <a:alpha val="80000"/>
                  </a:schemeClr>
                </a:solidFill>
              </a:rPr>
              <a:t>nội</a:t>
            </a:r>
            <a:r>
              <a:rPr lang="en-US" sz="3600" dirty="0">
                <a:solidFill>
                  <a:schemeClr val="bg1">
                    <a:alpha val="80000"/>
                  </a:schemeClr>
                </a:solidFill>
              </a:rPr>
              <a:t> </a:t>
            </a:r>
            <a:r>
              <a:rPr lang="en-US" sz="3600" dirty="0" err="1">
                <a:solidFill>
                  <a:schemeClr val="bg1">
                    <a:alpha val="80000"/>
                  </a:schemeClr>
                </a:solidFill>
              </a:rPr>
              <a:t>trú</a:t>
            </a:r>
            <a:r>
              <a:rPr lang="en-US" sz="3600" dirty="0">
                <a:solidFill>
                  <a:schemeClr val="bg1">
                    <a:alpha val="80000"/>
                  </a:schemeClr>
                </a:solidFill>
              </a:rPr>
              <a:t>: 20</a:t>
            </a:r>
          </a:p>
          <a:p>
            <a:r>
              <a:rPr lang="en-US" sz="3600" dirty="0" err="1">
                <a:solidFill>
                  <a:schemeClr val="bg1">
                    <a:alpha val="80000"/>
                  </a:schemeClr>
                </a:solidFill>
              </a:rPr>
              <a:t>Phòng</a:t>
            </a:r>
            <a:r>
              <a:rPr lang="en-US" sz="3600" dirty="0">
                <a:solidFill>
                  <a:schemeClr val="bg1">
                    <a:alpha val="80000"/>
                  </a:schemeClr>
                </a:solidFill>
              </a:rPr>
              <a:t> </a:t>
            </a:r>
            <a:r>
              <a:rPr lang="en-US" sz="3600" dirty="0" err="1">
                <a:solidFill>
                  <a:schemeClr val="bg1">
                    <a:alpha val="80000"/>
                  </a:schemeClr>
                </a:solidFill>
              </a:rPr>
              <a:t>khám</a:t>
            </a:r>
            <a:r>
              <a:rPr lang="en-US" sz="3600" dirty="0">
                <a:solidFill>
                  <a:schemeClr val="bg1">
                    <a:alpha val="80000"/>
                  </a:schemeClr>
                </a:solidFill>
              </a:rPr>
              <a:t> </a:t>
            </a:r>
            <a:r>
              <a:rPr lang="en-US" sz="3600" dirty="0" err="1">
                <a:solidFill>
                  <a:schemeClr val="bg1">
                    <a:alpha val="80000"/>
                  </a:schemeClr>
                </a:solidFill>
              </a:rPr>
              <a:t>ngoại</a:t>
            </a:r>
            <a:r>
              <a:rPr lang="en-US" sz="3600" dirty="0">
                <a:solidFill>
                  <a:schemeClr val="bg1">
                    <a:alpha val="80000"/>
                  </a:schemeClr>
                </a:solidFill>
              </a:rPr>
              <a:t> </a:t>
            </a:r>
            <a:r>
              <a:rPr lang="en-US" sz="3600" dirty="0" err="1">
                <a:solidFill>
                  <a:schemeClr val="bg1">
                    <a:alpha val="80000"/>
                  </a:schemeClr>
                </a:solidFill>
              </a:rPr>
              <a:t>trú</a:t>
            </a:r>
            <a:r>
              <a:rPr lang="en-US" sz="3600" dirty="0">
                <a:solidFill>
                  <a:schemeClr val="bg1">
                    <a:alpha val="80000"/>
                  </a:schemeClr>
                </a:solidFill>
              </a:rPr>
              <a:t>: 02</a:t>
            </a:r>
          </a:p>
          <a:p>
            <a:endParaRPr lang="en-US" sz="3600" dirty="0">
              <a:solidFill>
                <a:schemeClr val="bg1">
                  <a:alpha val="80000"/>
                </a:schemeClr>
              </a:solidFill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1AB71A4-565F-069A-32EB-FDF286D788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16"/>
          <a:stretch/>
        </p:blipFill>
        <p:spPr bwMode="auto">
          <a:xfrm>
            <a:off x="2874243" y="0"/>
            <a:ext cx="9317757" cy="3227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87538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46DC2C-4D47-F48D-C28C-8BA4934D36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28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TỔNG SỐ CA PHẪU THUẬT LỒNG NGỰC (5 </a:t>
            </a:r>
            <a:r>
              <a:rPr lang="en-US" sz="28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năm</a:t>
            </a:r>
            <a:r>
              <a:rPr lang="en-US" sz="28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)</a:t>
            </a:r>
            <a:br>
              <a:rPr lang="en-US" sz="28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endParaRPr lang="en-US" sz="2800" dirty="0">
              <a:solidFill>
                <a:srgbClr val="C00000"/>
              </a:solidFill>
            </a:endParaRP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748FB38C-232D-469E-A628-05BA5A25805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67161286"/>
              </p:ext>
            </p:extLst>
          </p:nvPr>
        </p:nvGraphicFramePr>
        <p:xfrm>
          <a:off x="1219201" y="2124076"/>
          <a:ext cx="9934574" cy="4086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E902D3BD-8654-267C-3B90-996454798FB9}"/>
              </a:ext>
            </a:extLst>
          </p:cNvPr>
          <p:cNvSpPr txBox="1"/>
          <p:nvPr/>
        </p:nvSpPr>
        <p:spPr>
          <a:xfrm>
            <a:off x="1771650" y="1353384"/>
            <a:ext cx="95821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Từ</a:t>
            </a:r>
            <a:r>
              <a:rPr lang="en-US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800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2018 –  2022: </a:t>
            </a:r>
            <a:r>
              <a:rPr lang="en-US" sz="18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2509</a:t>
            </a:r>
            <a:r>
              <a:rPr lang="en-US" sz="1800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trường</a:t>
            </a:r>
            <a:r>
              <a:rPr lang="en-US" sz="1800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hợp</a:t>
            </a:r>
            <a:r>
              <a:rPr lang="en-US" sz="1800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phẫu</a:t>
            </a:r>
            <a:r>
              <a:rPr lang="en-US" sz="1800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thuật</a:t>
            </a:r>
            <a:r>
              <a:rPr lang="en-US" sz="1800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lồng</a:t>
            </a:r>
            <a:r>
              <a:rPr lang="en-US" sz="1800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ngực</a:t>
            </a:r>
            <a:endParaRPr lang="en-US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2714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A80B7-B5FD-3EAF-D9B2-012495707C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Tổng</a:t>
            </a:r>
            <a:r>
              <a:rPr lang="en-US" sz="28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số</a:t>
            </a:r>
            <a:r>
              <a:rPr lang="en-US" sz="28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trường</a:t>
            </a:r>
            <a:r>
              <a:rPr lang="en-US" sz="28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hợp</a:t>
            </a:r>
            <a:r>
              <a:rPr lang="en-US" sz="28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phẫu</a:t>
            </a:r>
            <a:r>
              <a:rPr lang="en-US" sz="28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thuật</a:t>
            </a:r>
            <a:r>
              <a:rPr lang="en-US" sz="28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lồng</a:t>
            </a:r>
            <a:r>
              <a:rPr lang="en-US" sz="28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ngực</a:t>
            </a:r>
            <a:br>
              <a:rPr lang="en-US" sz="28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sz="28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theo</a:t>
            </a:r>
            <a:r>
              <a:rPr lang="en-US" sz="28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loại</a:t>
            </a:r>
            <a:r>
              <a:rPr lang="en-US" sz="28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bệnh</a:t>
            </a:r>
            <a:r>
              <a:rPr lang="en-US" sz="28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từ</a:t>
            </a:r>
            <a:r>
              <a:rPr lang="en-US" sz="28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2018-2022</a:t>
            </a:r>
            <a:endParaRPr lang="en-US" sz="2800" dirty="0">
              <a:solidFill>
                <a:srgbClr val="C00000"/>
              </a:solidFill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A2E07EDC-AE05-E577-4247-B06B8A6465B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58931308"/>
              </p:ext>
            </p:extLst>
          </p:nvPr>
        </p:nvGraphicFramePr>
        <p:xfrm>
          <a:off x="423530" y="1690688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317560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A26BD8-BB01-9835-CEFC-2144B47A21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Phẫu</a:t>
            </a:r>
            <a:r>
              <a:rPr lang="en-US" sz="32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thuật</a:t>
            </a:r>
            <a:r>
              <a:rPr lang="en-US" sz="32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nội</a:t>
            </a:r>
            <a:r>
              <a:rPr lang="en-US" sz="32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soi /</a:t>
            </a:r>
            <a:r>
              <a:rPr lang="en-US" sz="32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mổ</a:t>
            </a:r>
            <a:r>
              <a:rPr lang="en-US" sz="32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mở</a:t>
            </a:r>
            <a:r>
              <a:rPr lang="en-US" sz="32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từ</a:t>
            </a:r>
            <a:r>
              <a:rPr lang="en-US" sz="32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2018-2022</a:t>
            </a:r>
            <a:endParaRPr lang="en-US" sz="3200" dirty="0">
              <a:solidFill>
                <a:srgbClr val="C00000"/>
              </a:solidFill>
            </a:endParaRP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906C2870-24C4-4376-B084-814D77613C0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08646427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578655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3AB2C-5417-DED8-F763-6C6F9BE891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Phẫu</a:t>
            </a:r>
            <a:r>
              <a:rPr lang="en-US" sz="32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thuật</a:t>
            </a:r>
            <a:r>
              <a:rPr lang="en-US" sz="32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U </a:t>
            </a:r>
            <a:r>
              <a:rPr lang="en-US" sz="32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phổi</a:t>
            </a:r>
            <a:r>
              <a:rPr lang="en-US" sz="32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nội</a:t>
            </a:r>
            <a:r>
              <a:rPr lang="en-US" sz="32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soi /</a:t>
            </a:r>
            <a:r>
              <a:rPr lang="en-US" sz="32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mổ</a:t>
            </a:r>
            <a:r>
              <a:rPr lang="en-US" sz="32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mở</a:t>
            </a:r>
            <a:r>
              <a:rPr lang="en-US" sz="32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br>
              <a:rPr lang="en-US" sz="32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sz="32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từ</a:t>
            </a:r>
            <a:r>
              <a:rPr lang="en-US" sz="32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2018-2022</a:t>
            </a:r>
            <a:endParaRPr lang="en-US" sz="3200" dirty="0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C7E9BB48-DB41-7A4A-5847-448644203F4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17289678"/>
              </p:ext>
            </p:extLst>
          </p:nvPr>
        </p:nvGraphicFramePr>
        <p:xfrm>
          <a:off x="1212111" y="1913971"/>
          <a:ext cx="9377915" cy="42954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403311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3845</TotalTime>
  <Words>1654</Words>
  <Application>Microsoft Office PowerPoint</Application>
  <PresentationFormat>Widescreen</PresentationFormat>
  <Paragraphs>193</Paragraphs>
  <Slides>45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52" baseType="lpstr">
      <vt:lpstr>Arial</vt:lpstr>
      <vt:lpstr>Calibri</vt:lpstr>
      <vt:lpstr>Calibri Light</vt:lpstr>
      <vt:lpstr>Times New Roman</vt:lpstr>
      <vt:lpstr>Trebuchet MS</vt:lpstr>
      <vt:lpstr>Verdana</vt:lpstr>
      <vt:lpstr>Office Theme</vt:lpstr>
      <vt:lpstr>PowerPoint Presentation</vt:lpstr>
      <vt:lpstr>PowerPoint Presentation</vt:lpstr>
      <vt:lpstr>Nội dung</vt:lpstr>
      <vt:lpstr>PowerPoint Presentation</vt:lpstr>
      <vt:lpstr>Khoa Lồng ngực - Mạch máu</vt:lpstr>
      <vt:lpstr>TỔNG SỐ CA PHẪU THUẬT LỒNG NGỰC (5 năm) </vt:lpstr>
      <vt:lpstr>Tổng số trường hợp phẫu thuật lồng ngực theo loại bệnh từ 2018-2022</vt:lpstr>
      <vt:lpstr>Phẫu thuật nội soi /mổ mở từ 2018-2022</vt:lpstr>
      <vt:lpstr>Phẫu thuật U phổi nội soi /mổ mở  từ 2018-2022</vt:lpstr>
      <vt:lpstr>Vấn đề gặp phải giai đoạn 2018-2020</vt:lpstr>
      <vt:lpstr>Các yếu tố ảnh hưởng đến thời gian nằm viện sau phẫu thuật  u phổi (Đánh giá trước can thiệp ERAS)</vt:lpstr>
      <vt:lpstr>Các yếu tố ảnh hưởng đến thời gian nằm viện  sau phẫu thuật u phổi</vt:lpstr>
      <vt:lpstr>Hiệu quả của chương trình ERAS  trong phẫu thuật lồng ngực</vt:lpstr>
      <vt:lpstr>PowerPoint Presentation</vt:lpstr>
      <vt:lpstr>PowerPoint Presentation</vt:lpstr>
      <vt:lpstr>PowerPoint Presentation</vt:lpstr>
      <vt:lpstr>Số ngày nằm viện sau phẫu thuật u phổi</vt:lpstr>
      <vt:lpstr>PowerPoint Presentation</vt:lpstr>
      <vt:lpstr>Tài liệu hướng dẫn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Xây dựng quy trình và bảng kiểm giám sát</vt:lpstr>
      <vt:lpstr>Quy trình ERAS phẫu thuật cắt thùy phổi Tại khoa Lồng ngực – Mạch máu</vt:lpstr>
      <vt:lpstr>Ai là người tham gia vào chu trình ERAS?</vt:lpstr>
      <vt:lpstr>1. GIAI ĐOẠN TRƯỚC NHẬP VIỆN</vt:lpstr>
      <vt:lpstr>GIAI ĐOẠN TRƯỚC MỔ</vt:lpstr>
      <vt:lpstr>GIAI ĐOẠN TRƯỚC MỔ</vt:lpstr>
      <vt:lpstr>GIAI ĐOẠN TRONG MỔ</vt:lpstr>
      <vt:lpstr>Phẫu thuật ít xâm lấn</vt:lpstr>
      <vt:lpstr>GIAI ĐOẠN SAU MỔ</vt:lpstr>
      <vt:lpstr>KẾ HOẠCH THEO DÕI, GIÁM SÁT CHƯƠNG TRÌNH</vt:lpstr>
      <vt:lpstr>Hồ sơ bệnh án điện tử </vt:lpstr>
      <vt:lpstr>PowerPoint Presentation</vt:lpstr>
      <vt:lpstr>Bệnh án điện tử mobile</vt:lpstr>
      <vt:lpstr>Thống kê, báo cáo số liệu </vt:lpstr>
      <vt:lpstr>PowerPoint Presentation</vt:lpstr>
      <vt:lpstr>1. Vướng mắc khi cung cấp thông tin cho người bệnh trước phẫu thuật</vt:lpstr>
      <vt:lpstr>PowerPoint Presentation</vt:lpstr>
      <vt:lpstr>2. Sự tuân thủ các bảng kiểm</vt:lpstr>
      <vt:lpstr>3.Ứng dụng các phẫu thuật ít xâm lấn</vt:lpstr>
      <vt:lpstr>CẢM NHẬN CHUNG VỀ ERAS</vt:lpstr>
      <vt:lpstr>PowerPoint Presentation</vt:lpstr>
    </vt:vector>
  </TitlesOfParts>
  <Company>PC-0870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 Tran Tu Uyen</dc:creator>
  <cp:lastModifiedBy>Hồ Tất Bằng</cp:lastModifiedBy>
  <cp:revision>332</cp:revision>
  <dcterms:created xsi:type="dcterms:W3CDTF">2020-08-27T02:14:26Z</dcterms:created>
  <dcterms:modified xsi:type="dcterms:W3CDTF">2023-03-03T23:01:01Z</dcterms:modified>
</cp:coreProperties>
</file>